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gs" Target="tags/tag553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7.jpeg"/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8.jpeg"/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20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tags" Target="../tags/tag182.xml"/><Relationship Id="rId5" Type="http://schemas.microsoft.com/office/2007/relationships/hdphoto" Target="../media/image23.wdp"/><Relationship Id="rId4" Type="http://schemas.openxmlformats.org/officeDocument/2006/relationships/image" Target="../media/image22.png"/><Relationship Id="rId3" Type="http://schemas.openxmlformats.org/officeDocument/2006/relationships/tags" Target="../tags/tag181.xml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5.png"/><Relationship Id="rId7" Type="http://schemas.openxmlformats.org/officeDocument/2006/relationships/image" Target="../media/image26.png"/><Relationship Id="rId6" Type="http://schemas.openxmlformats.org/officeDocument/2006/relationships/tags" Target="../tags/tag185.xml"/><Relationship Id="rId5" Type="http://schemas.microsoft.com/office/2007/relationships/hdphoto" Target="../media/image23.wdp"/><Relationship Id="rId4" Type="http://schemas.openxmlformats.org/officeDocument/2006/relationships/image" Target="../media/image22.png"/><Relationship Id="rId3" Type="http://schemas.openxmlformats.org/officeDocument/2006/relationships/tags" Target="../tags/tag184.xml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0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0.jpeg"/><Relationship Id="rId4" Type="http://schemas.openxmlformats.org/officeDocument/2006/relationships/image" Target="../media/image31.jpe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jpeg"/><Relationship Id="rId4" Type="http://schemas.openxmlformats.org/officeDocument/2006/relationships/image" Target="../media/image32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2.jpeg"/><Relationship Id="rId4" Type="http://schemas.openxmlformats.org/officeDocument/2006/relationships/image" Target="../media/image33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33.png"/><Relationship Id="rId4" Type="http://schemas.openxmlformats.org/officeDocument/2006/relationships/image" Target="../media/image34.png"/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media" Target="../media/audio4.wav"/><Relationship Id="rId4" Type="http://schemas.openxmlformats.org/officeDocument/2006/relationships/audio" Target="../media/audio4.wav"/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tags" Target="../tags/tag18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openxmlformats.org/officeDocument/2006/relationships/image" Target="../media/image40.jpeg"/><Relationship Id="rId1" Type="http://schemas.openxmlformats.org/officeDocument/2006/relationships/tags" Target="../tags/tag189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5.wav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6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5.wav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08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media" Target="../media/audio6.wav"/><Relationship Id="rId4" Type="http://schemas.openxmlformats.org/officeDocument/2006/relationships/audio" Target="../media/audio6.wav"/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tags" Target="../tags/tag309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openxmlformats.org/officeDocument/2006/relationships/image" Target="../media/image40.jpeg"/><Relationship Id="rId1" Type="http://schemas.openxmlformats.org/officeDocument/2006/relationships/tags" Target="../tags/tag3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408.xml"/><Relationship Id="rId98" Type="http://schemas.openxmlformats.org/officeDocument/2006/relationships/tags" Target="../tags/tag407.xml"/><Relationship Id="rId97" Type="http://schemas.openxmlformats.org/officeDocument/2006/relationships/tags" Target="../tags/tag406.xml"/><Relationship Id="rId96" Type="http://schemas.openxmlformats.org/officeDocument/2006/relationships/tags" Target="../tags/tag405.xml"/><Relationship Id="rId95" Type="http://schemas.openxmlformats.org/officeDocument/2006/relationships/tags" Target="../tags/tag404.xml"/><Relationship Id="rId94" Type="http://schemas.openxmlformats.org/officeDocument/2006/relationships/tags" Target="../tags/tag403.xml"/><Relationship Id="rId93" Type="http://schemas.openxmlformats.org/officeDocument/2006/relationships/tags" Target="../tags/tag402.xml"/><Relationship Id="rId92" Type="http://schemas.openxmlformats.org/officeDocument/2006/relationships/tags" Target="../tags/tag401.xml"/><Relationship Id="rId91" Type="http://schemas.openxmlformats.org/officeDocument/2006/relationships/tags" Target="../tags/tag400.xml"/><Relationship Id="rId90" Type="http://schemas.openxmlformats.org/officeDocument/2006/relationships/tags" Target="../tags/tag399.xml"/><Relationship Id="rId9" Type="http://schemas.openxmlformats.org/officeDocument/2006/relationships/tags" Target="../tags/tag318.xml"/><Relationship Id="rId89" Type="http://schemas.openxmlformats.org/officeDocument/2006/relationships/tags" Target="../tags/tag398.xml"/><Relationship Id="rId88" Type="http://schemas.openxmlformats.org/officeDocument/2006/relationships/tags" Target="../tags/tag397.xml"/><Relationship Id="rId87" Type="http://schemas.openxmlformats.org/officeDocument/2006/relationships/tags" Target="../tags/tag396.xml"/><Relationship Id="rId86" Type="http://schemas.openxmlformats.org/officeDocument/2006/relationships/tags" Target="../tags/tag395.xml"/><Relationship Id="rId85" Type="http://schemas.openxmlformats.org/officeDocument/2006/relationships/tags" Target="../tags/tag394.xml"/><Relationship Id="rId84" Type="http://schemas.openxmlformats.org/officeDocument/2006/relationships/tags" Target="../tags/tag393.xml"/><Relationship Id="rId83" Type="http://schemas.openxmlformats.org/officeDocument/2006/relationships/tags" Target="../tags/tag392.xml"/><Relationship Id="rId82" Type="http://schemas.openxmlformats.org/officeDocument/2006/relationships/tags" Target="../tags/tag391.xml"/><Relationship Id="rId81" Type="http://schemas.openxmlformats.org/officeDocument/2006/relationships/tags" Target="../tags/tag390.xml"/><Relationship Id="rId80" Type="http://schemas.openxmlformats.org/officeDocument/2006/relationships/tags" Target="../tags/tag389.xml"/><Relationship Id="rId8" Type="http://schemas.openxmlformats.org/officeDocument/2006/relationships/tags" Target="../tags/tag317.xml"/><Relationship Id="rId79" Type="http://schemas.openxmlformats.org/officeDocument/2006/relationships/tags" Target="../tags/tag388.xml"/><Relationship Id="rId78" Type="http://schemas.openxmlformats.org/officeDocument/2006/relationships/tags" Target="../tags/tag387.xml"/><Relationship Id="rId77" Type="http://schemas.openxmlformats.org/officeDocument/2006/relationships/tags" Target="../tags/tag386.xml"/><Relationship Id="rId76" Type="http://schemas.openxmlformats.org/officeDocument/2006/relationships/tags" Target="../tags/tag385.xml"/><Relationship Id="rId75" Type="http://schemas.openxmlformats.org/officeDocument/2006/relationships/tags" Target="../tags/tag384.xml"/><Relationship Id="rId74" Type="http://schemas.openxmlformats.org/officeDocument/2006/relationships/tags" Target="../tags/tag383.xml"/><Relationship Id="rId73" Type="http://schemas.openxmlformats.org/officeDocument/2006/relationships/tags" Target="../tags/tag382.xml"/><Relationship Id="rId72" Type="http://schemas.openxmlformats.org/officeDocument/2006/relationships/tags" Target="../tags/tag381.xml"/><Relationship Id="rId71" Type="http://schemas.openxmlformats.org/officeDocument/2006/relationships/tags" Target="../tags/tag380.xml"/><Relationship Id="rId70" Type="http://schemas.openxmlformats.org/officeDocument/2006/relationships/tags" Target="../tags/tag379.xml"/><Relationship Id="rId7" Type="http://schemas.openxmlformats.org/officeDocument/2006/relationships/tags" Target="../tags/tag316.xml"/><Relationship Id="rId69" Type="http://schemas.openxmlformats.org/officeDocument/2006/relationships/tags" Target="../tags/tag378.xml"/><Relationship Id="rId68" Type="http://schemas.openxmlformats.org/officeDocument/2006/relationships/tags" Target="../tags/tag377.xml"/><Relationship Id="rId67" Type="http://schemas.openxmlformats.org/officeDocument/2006/relationships/tags" Target="../tags/tag376.xml"/><Relationship Id="rId66" Type="http://schemas.openxmlformats.org/officeDocument/2006/relationships/tags" Target="../tags/tag375.xml"/><Relationship Id="rId65" Type="http://schemas.openxmlformats.org/officeDocument/2006/relationships/tags" Target="../tags/tag374.xml"/><Relationship Id="rId64" Type="http://schemas.openxmlformats.org/officeDocument/2006/relationships/tags" Target="../tags/tag373.xml"/><Relationship Id="rId63" Type="http://schemas.openxmlformats.org/officeDocument/2006/relationships/tags" Target="../tags/tag372.xml"/><Relationship Id="rId62" Type="http://schemas.openxmlformats.org/officeDocument/2006/relationships/tags" Target="../tags/tag371.xml"/><Relationship Id="rId61" Type="http://schemas.openxmlformats.org/officeDocument/2006/relationships/tags" Target="../tags/tag370.xml"/><Relationship Id="rId60" Type="http://schemas.openxmlformats.org/officeDocument/2006/relationships/tags" Target="../tags/tag369.xml"/><Relationship Id="rId6" Type="http://schemas.openxmlformats.org/officeDocument/2006/relationships/tags" Target="../tags/tag315.xml"/><Relationship Id="rId59" Type="http://schemas.openxmlformats.org/officeDocument/2006/relationships/tags" Target="../tags/tag368.xml"/><Relationship Id="rId58" Type="http://schemas.openxmlformats.org/officeDocument/2006/relationships/tags" Target="../tags/tag367.xml"/><Relationship Id="rId57" Type="http://schemas.openxmlformats.org/officeDocument/2006/relationships/tags" Target="../tags/tag366.xml"/><Relationship Id="rId56" Type="http://schemas.openxmlformats.org/officeDocument/2006/relationships/tags" Target="../tags/tag365.xml"/><Relationship Id="rId55" Type="http://schemas.openxmlformats.org/officeDocument/2006/relationships/tags" Target="../tags/tag364.xml"/><Relationship Id="rId54" Type="http://schemas.openxmlformats.org/officeDocument/2006/relationships/tags" Target="../tags/tag363.xml"/><Relationship Id="rId53" Type="http://schemas.openxmlformats.org/officeDocument/2006/relationships/tags" Target="../tags/tag362.xml"/><Relationship Id="rId52" Type="http://schemas.openxmlformats.org/officeDocument/2006/relationships/tags" Target="../tags/tag361.xml"/><Relationship Id="rId51" Type="http://schemas.openxmlformats.org/officeDocument/2006/relationships/tags" Target="../tags/tag360.xml"/><Relationship Id="rId50" Type="http://schemas.openxmlformats.org/officeDocument/2006/relationships/tags" Target="../tags/tag359.xml"/><Relationship Id="rId5" Type="http://schemas.openxmlformats.org/officeDocument/2006/relationships/tags" Target="../tags/tag314.xml"/><Relationship Id="rId49" Type="http://schemas.openxmlformats.org/officeDocument/2006/relationships/tags" Target="../tags/tag358.xml"/><Relationship Id="rId48" Type="http://schemas.openxmlformats.org/officeDocument/2006/relationships/tags" Target="../tags/tag357.xml"/><Relationship Id="rId47" Type="http://schemas.openxmlformats.org/officeDocument/2006/relationships/tags" Target="../tags/tag356.xml"/><Relationship Id="rId46" Type="http://schemas.openxmlformats.org/officeDocument/2006/relationships/tags" Target="../tags/tag355.xml"/><Relationship Id="rId45" Type="http://schemas.openxmlformats.org/officeDocument/2006/relationships/tags" Target="../tags/tag354.xml"/><Relationship Id="rId44" Type="http://schemas.openxmlformats.org/officeDocument/2006/relationships/tags" Target="../tags/tag353.xml"/><Relationship Id="rId43" Type="http://schemas.openxmlformats.org/officeDocument/2006/relationships/tags" Target="../tags/tag352.xml"/><Relationship Id="rId42" Type="http://schemas.openxmlformats.org/officeDocument/2006/relationships/tags" Target="../tags/tag351.xml"/><Relationship Id="rId41" Type="http://schemas.openxmlformats.org/officeDocument/2006/relationships/tags" Target="../tags/tag350.xml"/><Relationship Id="rId40" Type="http://schemas.openxmlformats.org/officeDocument/2006/relationships/tags" Target="../tags/tag349.xml"/><Relationship Id="rId4" Type="http://schemas.openxmlformats.org/officeDocument/2006/relationships/tags" Target="../tags/tag313.xml"/><Relationship Id="rId39" Type="http://schemas.openxmlformats.org/officeDocument/2006/relationships/tags" Target="../tags/tag348.xml"/><Relationship Id="rId38" Type="http://schemas.openxmlformats.org/officeDocument/2006/relationships/tags" Target="../tags/tag347.xml"/><Relationship Id="rId37" Type="http://schemas.openxmlformats.org/officeDocument/2006/relationships/tags" Target="../tags/tag346.xml"/><Relationship Id="rId36" Type="http://schemas.openxmlformats.org/officeDocument/2006/relationships/tags" Target="../tags/tag345.xml"/><Relationship Id="rId35" Type="http://schemas.openxmlformats.org/officeDocument/2006/relationships/tags" Target="../tags/tag344.xml"/><Relationship Id="rId34" Type="http://schemas.openxmlformats.org/officeDocument/2006/relationships/tags" Target="../tags/tag343.xml"/><Relationship Id="rId33" Type="http://schemas.openxmlformats.org/officeDocument/2006/relationships/tags" Target="../tags/tag342.xml"/><Relationship Id="rId32" Type="http://schemas.openxmlformats.org/officeDocument/2006/relationships/tags" Target="../tags/tag341.xml"/><Relationship Id="rId31" Type="http://schemas.openxmlformats.org/officeDocument/2006/relationships/tags" Target="../tags/tag340.xml"/><Relationship Id="rId30" Type="http://schemas.openxmlformats.org/officeDocument/2006/relationships/tags" Target="../tags/tag339.xml"/><Relationship Id="rId3" Type="http://schemas.openxmlformats.org/officeDocument/2006/relationships/tags" Target="../tags/tag312.xml"/><Relationship Id="rId29" Type="http://schemas.openxmlformats.org/officeDocument/2006/relationships/tags" Target="../tags/tag338.xml"/><Relationship Id="rId28" Type="http://schemas.openxmlformats.org/officeDocument/2006/relationships/tags" Target="../tags/tag337.xml"/><Relationship Id="rId27" Type="http://schemas.openxmlformats.org/officeDocument/2006/relationships/tags" Target="../tags/tag336.xml"/><Relationship Id="rId26" Type="http://schemas.openxmlformats.org/officeDocument/2006/relationships/tags" Target="../tags/tag335.xml"/><Relationship Id="rId25" Type="http://schemas.openxmlformats.org/officeDocument/2006/relationships/tags" Target="../tags/tag334.xml"/><Relationship Id="rId24" Type="http://schemas.openxmlformats.org/officeDocument/2006/relationships/tags" Target="../tags/tag333.xml"/><Relationship Id="rId23" Type="http://schemas.openxmlformats.org/officeDocument/2006/relationships/tags" Target="../tags/tag332.xml"/><Relationship Id="rId22" Type="http://schemas.openxmlformats.org/officeDocument/2006/relationships/tags" Target="../tags/tag331.xml"/><Relationship Id="rId21" Type="http://schemas.openxmlformats.org/officeDocument/2006/relationships/tags" Target="../tags/tag330.xml"/><Relationship Id="rId20" Type="http://schemas.openxmlformats.org/officeDocument/2006/relationships/tags" Target="../tags/tag329.xml"/><Relationship Id="rId2" Type="http://schemas.openxmlformats.org/officeDocument/2006/relationships/tags" Target="../tags/tag311.xml"/><Relationship Id="rId19" Type="http://schemas.openxmlformats.org/officeDocument/2006/relationships/tags" Target="../tags/tag328.xml"/><Relationship Id="rId18" Type="http://schemas.openxmlformats.org/officeDocument/2006/relationships/tags" Target="../tags/tag327.xml"/><Relationship Id="rId17" Type="http://schemas.openxmlformats.org/officeDocument/2006/relationships/tags" Target="../tags/tag326.xml"/><Relationship Id="rId16" Type="http://schemas.openxmlformats.org/officeDocument/2006/relationships/tags" Target="../tags/tag325.xml"/><Relationship Id="rId15" Type="http://schemas.openxmlformats.org/officeDocument/2006/relationships/tags" Target="../tags/tag324.xml"/><Relationship Id="rId14" Type="http://schemas.openxmlformats.org/officeDocument/2006/relationships/tags" Target="../tags/tag323.xml"/><Relationship Id="rId13" Type="http://schemas.openxmlformats.org/officeDocument/2006/relationships/tags" Target="../tags/tag322.xml"/><Relationship Id="rId12" Type="http://schemas.openxmlformats.org/officeDocument/2006/relationships/tags" Target="../tags/tag32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6.xml"/><Relationship Id="rId116" Type="http://schemas.openxmlformats.org/officeDocument/2006/relationships/tags" Target="../tags/tag425.xml"/><Relationship Id="rId115" Type="http://schemas.openxmlformats.org/officeDocument/2006/relationships/tags" Target="../tags/tag424.xml"/><Relationship Id="rId114" Type="http://schemas.openxmlformats.org/officeDocument/2006/relationships/tags" Target="../tags/tag423.xml"/><Relationship Id="rId113" Type="http://schemas.openxmlformats.org/officeDocument/2006/relationships/tags" Target="../tags/tag422.xml"/><Relationship Id="rId112" Type="http://schemas.openxmlformats.org/officeDocument/2006/relationships/tags" Target="../tags/tag421.xml"/><Relationship Id="rId111" Type="http://schemas.openxmlformats.org/officeDocument/2006/relationships/tags" Target="../tags/tag420.xml"/><Relationship Id="rId110" Type="http://schemas.openxmlformats.org/officeDocument/2006/relationships/tags" Target="../tags/tag419.xml"/><Relationship Id="rId11" Type="http://schemas.openxmlformats.org/officeDocument/2006/relationships/tags" Target="../tags/tag320.xml"/><Relationship Id="rId109" Type="http://schemas.openxmlformats.org/officeDocument/2006/relationships/tags" Target="../tags/tag418.xml"/><Relationship Id="rId108" Type="http://schemas.openxmlformats.org/officeDocument/2006/relationships/tags" Target="../tags/tag417.xml"/><Relationship Id="rId107" Type="http://schemas.openxmlformats.org/officeDocument/2006/relationships/tags" Target="../tags/tag416.xml"/><Relationship Id="rId106" Type="http://schemas.openxmlformats.org/officeDocument/2006/relationships/tags" Target="../tags/tag415.xml"/><Relationship Id="rId105" Type="http://schemas.openxmlformats.org/officeDocument/2006/relationships/tags" Target="../tags/tag414.xml"/><Relationship Id="rId104" Type="http://schemas.openxmlformats.org/officeDocument/2006/relationships/tags" Target="../tags/tag413.xml"/><Relationship Id="rId103" Type="http://schemas.openxmlformats.org/officeDocument/2006/relationships/tags" Target="../tags/tag412.xml"/><Relationship Id="rId102" Type="http://schemas.openxmlformats.org/officeDocument/2006/relationships/tags" Target="../tags/tag411.xml"/><Relationship Id="rId101" Type="http://schemas.openxmlformats.org/officeDocument/2006/relationships/tags" Target="../tags/tag410.xml"/><Relationship Id="rId100" Type="http://schemas.openxmlformats.org/officeDocument/2006/relationships/tags" Target="../tags/tag409.xml"/><Relationship Id="rId10" Type="http://schemas.openxmlformats.org/officeDocument/2006/relationships/tags" Target="../tags/tag319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7.wav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7.wav"/><Relationship Id="rId3" Type="http://schemas.openxmlformats.org/officeDocument/2006/relationships/image" Target="../media/image48.png"/><Relationship Id="rId2" Type="http://schemas.openxmlformats.org/officeDocument/2006/relationships/image" Target="../media/image49.jpeg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7.wav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7.wav"/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7.wav"/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2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9.xml"/><Relationship Id="rId1" Type="http://schemas.openxmlformats.org/officeDocument/2006/relationships/tags" Target="../tags/tag4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media" Target="../media/audio8.wav"/><Relationship Id="rId4" Type="http://schemas.openxmlformats.org/officeDocument/2006/relationships/audio" Target="../media/audio8.wav"/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tags" Target="../tags/tag430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openxmlformats.org/officeDocument/2006/relationships/image" Target="../media/image40.jpeg"/><Relationship Id="rId1" Type="http://schemas.openxmlformats.org/officeDocument/2006/relationships/tags" Target="../tags/tag431.xml"/></Relationships>
</file>

<file path=ppt/slides/_rels/slide57.xml.rels><?xml version="1.0" encoding="UTF-8" standalone="yes"?>
<Relationships xmlns="http://schemas.openxmlformats.org/package/2006/relationships"><Relationship Id="rId99" Type="http://schemas.openxmlformats.org/officeDocument/2006/relationships/tags" Target="../tags/tag529.xml"/><Relationship Id="rId98" Type="http://schemas.openxmlformats.org/officeDocument/2006/relationships/tags" Target="../tags/tag528.xml"/><Relationship Id="rId97" Type="http://schemas.openxmlformats.org/officeDocument/2006/relationships/tags" Target="../tags/tag527.xml"/><Relationship Id="rId96" Type="http://schemas.openxmlformats.org/officeDocument/2006/relationships/tags" Target="../tags/tag526.xml"/><Relationship Id="rId95" Type="http://schemas.openxmlformats.org/officeDocument/2006/relationships/tags" Target="../tags/tag525.xml"/><Relationship Id="rId94" Type="http://schemas.openxmlformats.org/officeDocument/2006/relationships/tags" Target="../tags/tag524.xml"/><Relationship Id="rId93" Type="http://schemas.openxmlformats.org/officeDocument/2006/relationships/tags" Target="../tags/tag523.xml"/><Relationship Id="rId92" Type="http://schemas.openxmlformats.org/officeDocument/2006/relationships/tags" Target="../tags/tag522.xml"/><Relationship Id="rId91" Type="http://schemas.openxmlformats.org/officeDocument/2006/relationships/tags" Target="../tags/tag521.xml"/><Relationship Id="rId90" Type="http://schemas.openxmlformats.org/officeDocument/2006/relationships/tags" Target="../tags/tag520.xml"/><Relationship Id="rId9" Type="http://schemas.openxmlformats.org/officeDocument/2006/relationships/tags" Target="../tags/tag439.xml"/><Relationship Id="rId89" Type="http://schemas.openxmlformats.org/officeDocument/2006/relationships/tags" Target="../tags/tag519.xml"/><Relationship Id="rId88" Type="http://schemas.openxmlformats.org/officeDocument/2006/relationships/tags" Target="../tags/tag518.xml"/><Relationship Id="rId87" Type="http://schemas.openxmlformats.org/officeDocument/2006/relationships/tags" Target="../tags/tag517.xml"/><Relationship Id="rId86" Type="http://schemas.openxmlformats.org/officeDocument/2006/relationships/tags" Target="../tags/tag516.xml"/><Relationship Id="rId85" Type="http://schemas.openxmlformats.org/officeDocument/2006/relationships/tags" Target="../tags/tag515.xml"/><Relationship Id="rId84" Type="http://schemas.openxmlformats.org/officeDocument/2006/relationships/tags" Target="../tags/tag514.xml"/><Relationship Id="rId83" Type="http://schemas.openxmlformats.org/officeDocument/2006/relationships/tags" Target="../tags/tag513.xml"/><Relationship Id="rId82" Type="http://schemas.openxmlformats.org/officeDocument/2006/relationships/tags" Target="../tags/tag512.xml"/><Relationship Id="rId81" Type="http://schemas.openxmlformats.org/officeDocument/2006/relationships/tags" Target="../tags/tag511.xml"/><Relationship Id="rId80" Type="http://schemas.openxmlformats.org/officeDocument/2006/relationships/tags" Target="../tags/tag510.xml"/><Relationship Id="rId8" Type="http://schemas.openxmlformats.org/officeDocument/2006/relationships/tags" Target="../tags/tag438.xml"/><Relationship Id="rId79" Type="http://schemas.openxmlformats.org/officeDocument/2006/relationships/tags" Target="../tags/tag509.xml"/><Relationship Id="rId78" Type="http://schemas.openxmlformats.org/officeDocument/2006/relationships/tags" Target="../tags/tag508.xml"/><Relationship Id="rId77" Type="http://schemas.openxmlformats.org/officeDocument/2006/relationships/tags" Target="../tags/tag507.xml"/><Relationship Id="rId76" Type="http://schemas.openxmlformats.org/officeDocument/2006/relationships/tags" Target="../tags/tag506.xml"/><Relationship Id="rId75" Type="http://schemas.openxmlformats.org/officeDocument/2006/relationships/tags" Target="../tags/tag505.xml"/><Relationship Id="rId74" Type="http://schemas.openxmlformats.org/officeDocument/2006/relationships/tags" Target="../tags/tag504.xml"/><Relationship Id="rId73" Type="http://schemas.openxmlformats.org/officeDocument/2006/relationships/tags" Target="../tags/tag503.xml"/><Relationship Id="rId72" Type="http://schemas.openxmlformats.org/officeDocument/2006/relationships/tags" Target="../tags/tag502.xml"/><Relationship Id="rId71" Type="http://schemas.openxmlformats.org/officeDocument/2006/relationships/tags" Target="../tags/tag501.xml"/><Relationship Id="rId70" Type="http://schemas.openxmlformats.org/officeDocument/2006/relationships/tags" Target="../tags/tag500.xml"/><Relationship Id="rId7" Type="http://schemas.openxmlformats.org/officeDocument/2006/relationships/tags" Target="../tags/tag437.xml"/><Relationship Id="rId69" Type="http://schemas.openxmlformats.org/officeDocument/2006/relationships/tags" Target="../tags/tag499.xml"/><Relationship Id="rId68" Type="http://schemas.openxmlformats.org/officeDocument/2006/relationships/tags" Target="../tags/tag498.xml"/><Relationship Id="rId67" Type="http://schemas.openxmlformats.org/officeDocument/2006/relationships/tags" Target="../tags/tag497.xml"/><Relationship Id="rId66" Type="http://schemas.openxmlformats.org/officeDocument/2006/relationships/tags" Target="../tags/tag496.xml"/><Relationship Id="rId65" Type="http://schemas.openxmlformats.org/officeDocument/2006/relationships/tags" Target="../tags/tag495.xml"/><Relationship Id="rId64" Type="http://schemas.openxmlformats.org/officeDocument/2006/relationships/tags" Target="../tags/tag494.xml"/><Relationship Id="rId63" Type="http://schemas.openxmlformats.org/officeDocument/2006/relationships/tags" Target="../tags/tag493.xml"/><Relationship Id="rId62" Type="http://schemas.openxmlformats.org/officeDocument/2006/relationships/tags" Target="../tags/tag492.xml"/><Relationship Id="rId61" Type="http://schemas.openxmlformats.org/officeDocument/2006/relationships/tags" Target="../tags/tag491.xml"/><Relationship Id="rId60" Type="http://schemas.openxmlformats.org/officeDocument/2006/relationships/tags" Target="../tags/tag490.xml"/><Relationship Id="rId6" Type="http://schemas.openxmlformats.org/officeDocument/2006/relationships/tags" Target="../tags/tag436.xml"/><Relationship Id="rId59" Type="http://schemas.openxmlformats.org/officeDocument/2006/relationships/tags" Target="../tags/tag489.xml"/><Relationship Id="rId58" Type="http://schemas.openxmlformats.org/officeDocument/2006/relationships/tags" Target="../tags/tag488.xml"/><Relationship Id="rId57" Type="http://schemas.openxmlformats.org/officeDocument/2006/relationships/tags" Target="../tags/tag487.xml"/><Relationship Id="rId56" Type="http://schemas.openxmlformats.org/officeDocument/2006/relationships/tags" Target="../tags/tag486.xml"/><Relationship Id="rId55" Type="http://schemas.openxmlformats.org/officeDocument/2006/relationships/tags" Target="../tags/tag485.xml"/><Relationship Id="rId54" Type="http://schemas.openxmlformats.org/officeDocument/2006/relationships/tags" Target="../tags/tag484.xml"/><Relationship Id="rId53" Type="http://schemas.openxmlformats.org/officeDocument/2006/relationships/tags" Target="../tags/tag483.xml"/><Relationship Id="rId52" Type="http://schemas.openxmlformats.org/officeDocument/2006/relationships/tags" Target="../tags/tag482.xml"/><Relationship Id="rId51" Type="http://schemas.openxmlformats.org/officeDocument/2006/relationships/tags" Target="../tags/tag481.xml"/><Relationship Id="rId50" Type="http://schemas.openxmlformats.org/officeDocument/2006/relationships/tags" Target="../tags/tag480.xml"/><Relationship Id="rId5" Type="http://schemas.openxmlformats.org/officeDocument/2006/relationships/tags" Target="../tags/tag435.xml"/><Relationship Id="rId49" Type="http://schemas.openxmlformats.org/officeDocument/2006/relationships/tags" Target="../tags/tag479.xml"/><Relationship Id="rId48" Type="http://schemas.openxmlformats.org/officeDocument/2006/relationships/tags" Target="../tags/tag478.xml"/><Relationship Id="rId47" Type="http://schemas.openxmlformats.org/officeDocument/2006/relationships/tags" Target="../tags/tag477.xml"/><Relationship Id="rId46" Type="http://schemas.openxmlformats.org/officeDocument/2006/relationships/tags" Target="../tags/tag476.xml"/><Relationship Id="rId45" Type="http://schemas.openxmlformats.org/officeDocument/2006/relationships/tags" Target="../tags/tag475.xml"/><Relationship Id="rId44" Type="http://schemas.openxmlformats.org/officeDocument/2006/relationships/tags" Target="../tags/tag474.xml"/><Relationship Id="rId43" Type="http://schemas.openxmlformats.org/officeDocument/2006/relationships/tags" Target="../tags/tag473.xml"/><Relationship Id="rId42" Type="http://schemas.openxmlformats.org/officeDocument/2006/relationships/tags" Target="../tags/tag472.xml"/><Relationship Id="rId41" Type="http://schemas.openxmlformats.org/officeDocument/2006/relationships/tags" Target="../tags/tag471.xml"/><Relationship Id="rId40" Type="http://schemas.openxmlformats.org/officeDocument/2006/relationships/tags" Target="../tags/tag470.xml"/><Relationship Id="rId4" Type="http://schemas.openxmlformats.org/officeDocument/2006/relationships/tags" Target="../tags/tag434.xml"/><Relationship Id="rId39" Type="http://schemas.openxmlformats.org/officeDocument/2006/relationships/tags" Target="../tags/tag469.xml"/><Relationship Id="rId38" Type="http://schemas.openxmlformats.org/officeDocument/2006/relationships/tags" Target="../tags/tag468.xml"/><Relationship Id="rId37" Type="http://schemas.openxmlformats.org/officeDocument/2006/relationships/tags" Target="../tags/tag467.xml"/><Relationship Id="rId36" Type="http://schemas.openxmlformats.org/officeDocument/2006/relationships/tags" Target="../tags/tag466.xml"/><Relationship Id="rId35" Type="http://schemas.openxmlformats.org/officeDocument/2006/relationships/tags" Target="../tags/tag465.xml"/><Relationship Id="rId34" Type="http://schemas.openxmlformats.org/officeDocument/2006/relationships/tags" Target="../tags/tag464.xml"/><Relationship Id="rId33" Type="http://schemas.openxmlformats.org/officeDocument/2006/relationships/tags" Target="../tags/tag463.xml"/><Relationship Id="rId32" Type="http://schemas.openxmlformats.org/officeDocument/2006/relationships/tags" Target="../tags/tag462.xml"/><Relationship Id="rId31" Type="http://schemas.openxmlformats.org/officeDocument/2006/relationships/tags" Target="../tags/tag461.xml"/><Relationship Id="rId30" Type="http://schemas.openxmlformats.org/officeDocument/2006/relationships/tags" Target="../tags/tag460.xml"/><Relationship Id="rId3" Type="http://schemas.openxmlformats.org/officeDocument/2006/relationships/tags" Target="../tags/tag433.xml"/><Relationship Id="rId29" Type="http://schemas.openxmlformats.org/officeDocument/2006/relationships/tags" Target="../tags/tag459.xml"/><Relationship Id="rId28" Type="http://schemas.openxmlformats.org/officeDocument/2006/relationships/tags" Target="../tags/tag458.xml"/><Relationship Id="rId27" Type="http://schemas.openxmlformats.org/officeDocument/2006/relationships/tags" Target="../tags/tag457.xml"/><Relationship Id="rId26" Type="http://schemas.openxmlformats.org/officeDocument/2006/relationships/tags" Target="../tags/tag456.xml"/><Relationship Id="rId25" Type="http://schemas.openxmlformats.org/officeDocument/2006/relationships/tags" Target="../tags/tag455.xml"/><Relationship Id="rId24" Type="http://schemas.openxmlformats.org/officeDocument/2006/relationships/tags" Target="../tags/tag454.xml"/><Relationship Id="rId23" Type="http://schemas.openxmlformats.org/officeDocument/2006/relationships/tags" Target="../tags/tag453.xml"/><Relationship Id="rId22" Type="http://schemas.openxmlformats.org/officeDocument/2006/relationships/tags" Target="../tags/tag452.xml"/><Relationship Id="rId21" Type="http://schemas.openxmlformats.org/officeDocument/2006/relationships/tags" Target="../tags/tag451.xml"/><Relationship Id="rId20" Type="http://schemas.openxmlformats.org/officeDocument/2006/relationships/tags" Target="../tags/tag450.xml"/><Relationship Id="rId2" Type="http://schemas.openxmlformats.org/officeDocument/2006/relationships/tags" Target="../tags/tag432.xml"/><Relationship Id="rId19" Type="http://schemas.openxmlformats.org/officeDocument/2006/relationships/tags" Target="../tags/tag449.xml"/><Relationship Id="rId18" Type="http://schemas.openxmlformats.org/officeDocument/2006/relationships/tags" Target="../tags/tag448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tags" Target="../tags/tag444.xml"/><Relationship Id="rId13" Type="http://schemas.openxmlformats.org/officeDocument/2006/relationships/tags" Target="../tags/tag443.xml"/><Relationship Id="rId12" Type="http://schemas.openxmlformats.org/officeDocument/2006/relationships/tags" Target="../tags/tag44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47.xml"/><Relationship Id="rId116" Type="http://schemas.openxmlformats.org/officeDocument/2006/relationships/tags" Target="../tags/tag546.xml"/><Relationship Id="rId115" Type="http://schemas.openxmlformats.org/officeDocument/2006/relationships/tags" Target="../tags/tag545.xml"/><Relationship Id="rId114" Type="http://schemas.openxmlformats.org/officeDocument/2006/relationships/tags" Target="../tags/tag544.xml"/><Relationship Id="rId113" Type="http://schemas.openxmlformats.org/officeDocument/2006/relationships/tags" Target="../tags/tag543.xml"/><Relationship Id="rId112" Type="http://schemas.openxmlformats.org/officeDocument/2006/relationships/tags" Target="../tags/tag542.xml"/><Relationship Id="rId111" Type="http://schemas.openxmlformats.org/officeDocument/2006/relationships/tags" Target="../tags/tag541.xml"/><Relationship Id="rId110" Type="http://schemas.openxmlformats.org/officeDocument/2006/relationships/tags" Target="../tags/tag540.xml"/><Relationship Id="rId11" Type="http://schemas.openxmlformats.org/officeDocument/2006/relationships/tags" Target="../tags/tag441.xml"/><Relationship Id="rId109" Type="http://schemas.openxmlformats.org/officeDocument/2006/relationships/tags" Target="../tags/tag539.xml"/><Relationship Id="rId108" Type="http://schemas.openxmlformats.org/officeDocument/2006/relationships/tags" Target="../tags/tag538.xml"/><Relationship Id="rId107" Type="http://schemas.openxmlformats.org/officeDocument/2006/relationships/tags" Target="../tags/tag537.xml"/><Relationship Id="rId106" Type="http://schemas.openxmlformats.org/officeDocument/2006/relationships/tags" Target="../tags/tag536.xml"/><Relationship Id="rId105" Type="http://schemas.openxmlformats.org/officeDocument/2006/relationships/tags" Target="../tags/tag535.xml"/><Relationship Id="rId104" Type="http://schemas.openxmlformats.org/officeDocument/2006/relationships/tags" Target="../tags/tag534.xml"/><Relationship Id="rId103" Type="http://schemas.openxmlformats.org/officeDocument/2006/relationships/tags" Target="../tags/tag533.xml"/><Relationship Id="rId102" Type="http://schemas.openxmlformats.org/officeDocument/2006/relationships/tags" Target="../tags/tag532.xml"/><Relationship Id="rId101" Type="http://schemas.openxmlformats.org/officeDocument/2006/relationships/tags" Target="../tags/tag531.xml"/><Relationship Id="rId100" Type="http://schemas.openxmlformats.org/officeDocument/2006/relationships/tags" Target="../tags/tag530.xml"/><Relationship Id="rId10" Type="http://schemas.openxmlformats.org/officeDocument/2006/relationships/tags" Target="../tags/tag440.xml"/><Relationship Id="rId1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5.wav"/><Relationship Id="rId1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8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9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media" Target="../media/audio9.wav"/><Relationship Id="rId4" Type="http://schemas.openxmlformats.org/officeDocument/2006/relationships/audio" Target="../media/audio9.wav"/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tags" Target="../tags/tag550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3.png"/><Relationship Id="rId2" Type="http://schemas.openxmlformats.org/officeDocument/2006/relationships/image" Target="../media/image40.jpeg"/><Relationship Id="rId1" Type="http://schemas.openxmlformats.org/officeDocument/2006/relationships/tags" Target="../tags/tag551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5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jpe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16.jpeg"/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zūn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shǒu</a:t>
              </a:r>
              <a:r>
                <a:rPr 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遵守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jì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lǜ</a:t>
              </a:r>
              <a:r>
                <a:rPr 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纪律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zhēng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qiú</a:t>
              </a:r>
              <a:r>
                <a:rPr 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征求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4577" y="1566862"/>
            <a:ext cx="2557145" cy="2557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4257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21345" y="4231640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GB" altLang="zh-CN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niàn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念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35633" y="1073631"/>
            <a:ext cx="2640991" cy="291957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altLang="zh-CN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jī</a:t>
            </a: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lang="en-GB" altLang="zh-CN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běn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基本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4257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乖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well-behaved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guāi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遵守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abide by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zūn</a:t>
            </a:r>
            <a:r>
              <a:rPr lang="en-US" altLang="en-GB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shǒu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刻苦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hardworking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kè</a:t>
            </a:r>
            <a:r>
              <a:rPr lang="en-US" altLang="en-GB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kǔ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纪律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discipline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jì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lǜ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474085"/>
            <a:chOff x="4717" y="1909"/>
            <a:chExt cx="3511" cy="5471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征求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seek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zhēng</a:t>
            </a:r>
            <a:r>
              <a:rPr lang="zh-CN" alt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qiú</a:t>
            </a:r>
            <a:endParaRPr lang="en-GB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念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study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79832" y="4376519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niàn</a:t>
            </a:r>
            <a:endParaRPr 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基本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adv. basically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jī</a:t>
            </a:r>
            <a:r>
              <a:rPr lang="zh-CN" alt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běn</a:t>
            </a:r>
            <a:endParaRPr lang="en-GB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235652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027" y="47527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00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027" y="7384498"/>
            <a:ext cx="1080000" cy="7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jiē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阶 段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stage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63" y="9282"/>
              <a:ext cx="311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在大学阶段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235652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00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51" y="47527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784" y="-1440000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24" y="7312645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qīn</a:t>
              </a:r>
              <a:r>
                <a:rPr lang="en-GB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’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亲 爱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defRPr sz="1800"/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adj. dear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65" y="9282"/>
              <a:ext cx="3118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亲爱的妈妈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8000" cy="145800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192472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725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725" y="47527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181502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17300"/>
            <a:ext cx="900000" cy="7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wéi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fǎn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违 反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go against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8" name="圆角矩形 17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51" y="9282"/>
              <a:ext cx="255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违反规矩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348354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00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00" y="47527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33" y="-1338531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2" y="7461433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guī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规 矩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n.rule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8" name="圆角矩形 17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51" y="9282"/>
              <a:ext cx="255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违反规矩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280420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00" y="539297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8" y="47502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5" y="-1298262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78797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néng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gàn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能干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adj. capable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他很能干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349000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00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88" y="471987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424" y="-1327355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88" y="7387685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jiǎng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zuò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讲 座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lecture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8" name="圆角矩形 17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790" y="9282"/>
              <a:ext cx="3684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出席一个讲座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00" y="2280420"/>
            <a:ext cx="2880000" cy="21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99" y="5394245"/>
            <a:ext cx="108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999" y="475275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75" y="-1327355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88" y="7238730"/>
            <a:ext cx="1080000" cy="90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chū</a:t>
              </a:r>
              <a:r>
                <a:rPr lang="zh-CN" alt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GB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xí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出席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GB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attend</a:t>
              </a:r>
              <a:endParaRPr lang="en-GB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8" name="圆角矩形 17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790" y="9282"/>
              <a:ext cx="3684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出席一个讲座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417248" y="1659369"/>
            <a:ext cx="240284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417248" y="3394189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417248" y="5122659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58193" y="5366244"/>
            <a:ext cx="258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go against</a:t>
            </a:r>
            <a:endParaRPr lang="en-GB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17248" y="3456556"/>
            <a:ext cx="2402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adj. hardworking</a:t>
            </a:r>
            <a:endParaRPr lang="en-GB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63628" y="1858161"/>
            <a:ext cx="199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n. stage</a:t>
            </a:r>
            <a:endParaRPr lang="en-GB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160850" y="3351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138625" y="1573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074490" y="5129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4798371" y="5129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4763217" y="339418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803775" y="165936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91359" y="5344894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jiē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duàn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52733" y="3631679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wéi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fǎn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99006" y="1868948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kè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kǔ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82137" y="5366244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违反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57662" y="3561193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刻苦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33221" y="1787535"/>
            <a:ext cx="2007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阶段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5" name="直线箭头连接符 14"/>
          <p:cNvCxnSpPr>
            <a:stCxn id="6" idx="3"/>
            <a:endCxn id="14" idx="1"/>
          </p:cNvCxnSpPr>
          <p:nvPr/>
        </p:nvCxnSpPr>
        <p:spPr>
          <a:xfrm>
            <a:off x="3163640" y="2074977"/>
            <a:ext cx="1627719" cy="35623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0" idx="3"/>
            <a:endCxn id="54" idx="1"/>
          </p:cNvCxnSpPr>
          <p:nvPr/>
        </p:nvCxnSpPr>
        <p:spPr>
          <a:xfrm flipV="1">
            <a:off x="6823386" y="2161337"/>
            <a:ext cx="1593862" cy="3469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4" idx="3"/>
            <a:endCxn id="12" idx="1"/>
          </p:cNvCxnSpPr>
          <p:nvPr/>
        </p:nvCxnSpPr>
        <p:spPr>
          <a:xfrm flipV="1">
            <a:off x="3185865" y="2161337"/>
            <a:ext cx="1617910" cy="1691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23" idx="3"/>
            <a:endCxn id="17" idx="1"/>
          </p:cNvCxnSpPr>
          <p:nvPr/>
        </p:nvCxnSpPr>
        <p:spPr>
          <a:xfrm flipV="1">
            <a:off x="3106517" y="3924067"/>
            <a:ext cx="1646216" cy="1733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7" idx="3"/>
            <a:endCxn id="61" idx="1"/>
          </p:cNvCxnSpPr>
          <p:nvPr/>
        </p:nvCxnSpPr>
        <p:spPr>
          <a:xfrm>
            <a:off x="6777113" y="3924067"/>
            <a:ext cx="1581080" cy="167301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21" idx="3"/>
            <a:endCxn id="62" idx="1"/>
          </p:cNvCxnSpPr>
          <p:nvPr/>
        </p:nvCxnSpPr>
        <p:spPr>
          <a:xfrm>
            <a:off x="6823386" y="2161336"/>
            <a:ext cx="1593862" cy="171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417248" y="1659369"/>
            <a:ext cx="240284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417248" y="3394189"/>
            <a:ext cx="2402840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417248" y="5122659"/>
            <a:ext cx="246951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58193" y="5366244"/>
            <a:ext cx="258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abide by</a:t>
            </a:r>
            <a:endParaRPr lang="en-GB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17248" y="3642463"/>
            <a:ext cx="240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seek</a:t>
            </a:r>
            <a:endParaRPr lang="en-GB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63628" y="1858161"/>
            <a:ext cx="199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n. rule</a:t>
            </a:r>
            <a:endParaRPr lang="en-GB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160850" y="3351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138625" y="1573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074490" y="5129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4798371" y="51290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4763217" y="339418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4803775" y="165936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91359" y="5344894"/>
            <a:ext cx="202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zhēng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qiú</a:t>
            </a:r>
            <a:endParaRPr lang="en-GB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52733" y="3631679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guī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ju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99006" y="1868948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zūn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shǒu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82137" y="5366244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遵守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57662" y="3561193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征求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33221" y="1787535"/>
            <a:ext cx="2007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规矩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5" name="直线箭头连接符 14"/>
          <p:cNvCxnSpPr>
            <a:stCxn id="6" idx="3"/>
            <a:endCxn id="17" idx="1"/>
          </p:cNvCxnSpPr>
          <p:nvPr/>
        </p:nvCxnSpPr>
        <p:spPr>
          <a:xfrm>
            <a:off x="3163640" y="2074977"/>
            <a:ext cx="1589093" cy="1849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0" idx="3"/>
            <a:endCxn id="62" idx="1"/>
          </p:cNvCxnSpPr>
          <p:nvPr/>
        </p:nvCxnSpPr>
        <p:spPr>
          <a:xfrm flipV="1">
            <a:off x="6823386" y="3904073"/>
            <a:ext cx="1593862" cy="172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4" idx="3"/>
            <a:endCxn id="14" idx="1"/>
          </p:cNvCxnSpPr>
          <p:nvPr/>
        </p:nvCxnSpPr>
        <p:spPr>
          <a:xfrm>
            <a:off x="3185865" y="3852977"/>
            <a:ext cx="1605494" cy="1753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23" idx="3"/>
            <a:endCxn id="21" idx="1"/>
          </p:cNvCxnSpPr>
          <p:nvPr/>
        </p:nvCxnSpPr>
        <p:spPr>
          <a:xfrm flipV="1">
            <a:off x="3106517" y="2161336"/>
            <a:ext cx="1692489" cy="3496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7" idx="3"/>
            <a:endCxn id="54" idx="1"/>
          </p:cNvCxnSpPr>
          <p:nvPr/>
        </p:nvCxnSpPr>
        <p:spPr>
          <a:xfrm flipV="1">
            <a:off x="6777113" y="2161337"/>
            <a:ext cx="1640135" cy="176273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21" idx="3"/>
            <a:endCxn id="61" idx="1"/>
          </p:cNvCxnSpPr>
          <p:nvPr/>
        </p:nvCxnSpPr>
        <p:spPr>
          <a:xfrm>
            <a:off x="6823386" y="2161336"/>
            <a:ext cx="1534807" cy="3466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4970" y="12319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58203" y="3193414"/>
            <a:ext cx="2837180" cy="1572260"/>
            <a:chOff x="7726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endParaRPr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endParaRPr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虽然</a:t>
              </a:r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...</a:t>
              </a:r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但是</a:t>
              </a:r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...</a:t>
              </a:r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26" y="3411"/>
              <a:ext cx="5660" cy="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2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尽管</a:t>
              </a:r>
              <a:r>
                <a:rPr lang="en-US" altLang="zh-CN" sz="2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r>
                <a:rPr lang="zh-CN" altLang="en-US" sz="2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但是</a:t>
              </a:r>
              <a:r>
                <a:rPr lang="en-US" altLang="zh-CN" sz="2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...</a:t>
              </a:r>
              <a:endParaRPr lang="en-US" altLang="zh-CN" sz="2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尽管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今天很冷，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但是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来看演出的人仍然很多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6"/>
            <a:ext cx="8756704" cy="1320674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534"/>
              <a:ext cx="13447" cy="1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尽管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女儿的成绩还是很好，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但是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却越来越不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遵守规矩了。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3305" y="72721"/>
            <a:ext cx="2642235" cy="23901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1160" y="5002673"/>
            <a:ext cx="2502535" cy="185532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Nube"/>
          <p:cNvSpPr/>
          <p:nvPr/>
        </p:nvSpPr>
        <p:spPr>
          <a:xfrm>
            <a:off x="3229582" y="2769870"/>
            <a:ext cx="6128425" cy="3317311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、学习不好的孩子</a:t>
            </a:r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、乖乖女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小时候的文文，是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zh-CN" sz="3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426771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Nube"/>
          <p:cNvSpPr/>
          <p:nvPr/>
        </p:nvSpPr>
        <p:spPr>
          <a:xfrm>
            <a:off x="3229582" y="2769870"/>
            <a:ext cx="6128425" cy="3317311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、听妈妈的话</a:t>
            </a:r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、有自己的想法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文文在小时候非常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zh-CN" sz="3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426771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Nube"/>
          <p:cNvSpPr/>
          <p:nvPr/>
        </p:nvSpPr>
        <p:spPr>
          <a:xfrm>
            <a:off x="2814320" y="2696210"/>
            <a:ext cx="7905750" cy="3317240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、仍然和小时候一样</a:t>
            </a:r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endParaRPr lang="en-US" altLang="zh-CN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  <a:p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、开始变得和小时候不一样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到了大学阶段，文文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6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zh-CN" sz="3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718601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0" y="-14605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5" name="文本框 4"/>
          <p:cNvSpPr txBox="1"/>
          <p:nvPr/>
        </p:nvSpPr>
        <p:spPr>
          <a:xfrm>
            <a:off x="927100" y="3058795"/>
            <a:ext cx="111645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文文小时候是怎样的一个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女孩子？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上大学后，文文有哪些变化，做了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哪些事？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放手1.wav" descr="放手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3414" y="1892272"/>
            <a:ext cx="966498" cy="96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3701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70" y="392269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042627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49311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80455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352655" y="994611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812465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276273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10535" y="2213633"/>
            <a:ext cx="9083123" cy="3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14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“遵守、基本、违反、目标、陌生、沟通、沉默、吻”等词的搭配。</a:t>
            </a:r>
            <a:endParaRPr lang="zh-CN" altLang="en-US" sz="145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02279" y="1821635"/>
            <a:ext cx="8423812" cy="3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sz="1450" dirty="0">
                <a:solidFill>
                  <a:prstClr val="white"/>
                </a:solidFill>
                <a:ea typeface="思源黑体 CN Regular" panose="020B0500000000000000" pitchFamily="34" charset="-122"/>
              </a:rPr>
              <a:t>“一致、某、幸亏”的意义和用法。</a:t>
            </a:r>
            <a:endParaRPr lang="zh-CN" altLang="en-US" sz="1450" dirty="0">
              <a:solidFill>
                <a:prstClr val="white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10535" y="2605225"/>
            <a:ext cx="7688580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 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辨析“单独”和“独自”的异同。</a:t>
            </a:r>
            <a:endParaRPr lang="zh-CN" altLang="en-US" sz="145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27680" y="3119035"/>
            <a:ext cx="8554902" cy="3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乖、刻苦、纪律、征求、念、阶段、亲爱、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规矩、能干、讲座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、出席、酒吧、主席、组织、外</a:t>
            </a:r>
            <a:endParaRPr lang="zh-CN" altLang="en-US" sz="1450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10534" y="4158530"/>
            <a:ext cx="857204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个非大纲词汇的意义。</a:t>
            </a: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7108" y="5272728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27680" y="5023855"/>
            <a:ext cx="8595134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）文文从小一直是乖乖女，妈妈在她的成长道路上掌控一切，不过，上大学后这一切有了很大变化。</a:t>
            </a:r>
            <a:endParaRPr kumimoji="0" lang="en-US" altLang="zh-CN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452380" y="6091014"/>
            <a:ext cx="8109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掌握文章大意并能运用所学词语、语言点复述课文。</a:t>
            </a: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280854" y="343647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042627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4931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0854" y="3468285"/>
            <a:ext cx="8341960" cy="537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交、经商、系、名牌、录取、面临、单独、沙滩、忍不住、暗”。</a:t>
            </a:r>
            <a:r>
              <a:rPr lang="zh-CN" altLang="en-US" sz="14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本课其他重点五级大纲词汇</a:t>
            </a:r>
            <a:endParaRPr lang="zh-CN" altLang="en-US" sz="145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50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02280" y="4515400"/>
            <a:ext cx="858030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）了解并掌握“扩展”板块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个“教学”类词汇和</a:t>
            </a:r>
            <a:r>
              <a:rPr kumimoji="0" lang="en-US" altLang="zh-CN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6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个“学术”类词汇的意义和用法。</a:t>
            </a: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35969" y="5790750"/>
            <a:ext cx="184731" cy="3154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5911" y="1106606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cxnSp>
        <p:nvCxnSpPr>
          <p:cNvPr id="29" name="直接连接符 103"/>
          <p:cNvCxnSpPr/>
          <p:nvPr/>
        </p:nvCxnSpPr>
        <p:spPr>
          <a:xfrm>
            <a:off x="886793" y="171072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175536" y="1206108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家庭教育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cxnSp>
        <p:nvCxnSpPr>
          <p:cNvPr id="31" name="直接连接符 84"/>
          <p:cNvCxnSpPr/>
          <p:nvPr/>
        </p:nvCxnSpPr>
        <p:spPr>
          <a:xfrm>
            <a:off x="7579464" y="1710719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80855" y="3800390"/>
            <a:ext cx="8301728" cy="3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的意义和用法。</a:t>
            </a:r>
            <a:endParaRPr lang="zh-CN" altLang="en-US" sz="145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34101" y="5394695"/>
            <a:ext cx="8088713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文文越来越有主见，在留学择校时，父母彻底放手，文文由此走上了</a:t>
            </a:r>
            <a:r>
              <a:rPr lang="zh-CN" altLang="en-US" sz="14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自己独立的人生道路。女儿</a:t>
            </a: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73124" y="5745850"/>
            <a:ext cx="8109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工作后，妈妈在一次远渡重洋的探望经历中体会到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了“放手”的重要。要求学生阅读理解课文，</a:t>
            </a:r>
            <a:endParaRPr kumimoji="0" lang="en-US" altLang="zh-CN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10534" y="6433710"/>
            <a:ext cx="8595134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sz="1450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）讨论家长和子女的相互尊重与沟通，并完成命题写作。</a:t>
            </a:r>
            <a:endParaRPr kumimoji="0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12700" y="1397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740" y="731520"/>
            <a:ext cx="116751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文文从小是个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乖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乖女，学习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刻苦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遵守纪律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。大事小事，尽管妈妈表示也要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征求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她的意见，但上哪所学校、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念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什么专业，甚至跟什么人交朋友，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基本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上都是妈妈说了算。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可是到了大学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阶段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亲爱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的女儿竟然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违反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了乖乖女的各种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规矩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，越来越有自己的主见，越来越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能干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、独立了。尽管她的成绩仍然是第一名，但她不再甘于当“好学生”:她逃课去听各种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讲座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出席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欧盟商会的鸡尾酒会，做志愿者，拍电影。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525" y="5252085"/>
            <a:ext cx="96888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请用重点词语复述故事：乖、刻苦、遵守、纪律、征求、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基本、阶段、亲爱、违反、规矩、能干、讲座、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出席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49"/>
                <a:chOff x="3051" y="4499"/>
                <a:chExt cx="18916" cy="294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925" y="6541"/>
                  <a:ext cx="11366" cy="907"/>
                  <a:chOff x="10059" y="6541"/>
                  <a:chExt cx="11366" cy="90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059" y="6546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873" y="6541"/>
                    <a:ext cx="555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    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Letting go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放手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主席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zhǔ</a:t>
              </a:r>
              <a:r>
                <a:rPr lang="zh-CN" altLang="en-US" sz="60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xí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主 席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/>
                <a:t>n. chairman</a:t>
              </a:r>
              <a:endParaRPr lang="en-GB" altLang="zh-CN" sz="2400" dirty="0"/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担任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2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dān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rèn</a:t>
              </a:r>
              <a:endParaRPr lang="en-US" sz="60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担 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v. to serve as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经商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jīng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shāng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经 商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v. to do business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外交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wài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jiāo</a:t>
              </a:r>
              <a:endParaRPr lang="en-US" sz="60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外 交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n. diplomacy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组织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zǔ</a:t>
              </a:r>
              <a:r>
                <a:rPr lang="zh-CN" altLang="en-US" sz="60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zhī</a:t>
              </a:r>
              <a:r>
                <a:rPr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组 织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/>
                <a:t>v. to organize</a:t>
              </a:r>
              <a:endParaRPr lang="en-GB" altLang="zh-CN" sz="2400" dirty="0"/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27383" y="54176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chairman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48338" y="799869"/>
            <a:ext cx="214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zhǔ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xí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77758" y="5209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担任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serve as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191728" y="762404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dān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rèn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组织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v.to</a:t>
              </a: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organize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zǔ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zhī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75530" y="3628390"/>
            <a:ext cx="2524125" cy="3194050"/>
            <a:chOff x="4495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95" y="4186"/>
              <a:ext cx="3975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外交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diplomacy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wài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jiāo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782060"/>
            <a:chOff x="4717" y="1909"/>
            <a:chExt cx="3511" cy="5956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经商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do business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jīng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shāng</a:t>
            </a:r>
            <a:endParaRPr lang="en-GB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2" grpId="0"/>
      <p:bldP spid="13" grpId="0"/>
      <p:bldP spid="37" grpId="0"/>
      <p:bldP spid="21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系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xì</a:t>
              </a:r>
              <a:endParaRPr lang="en-US" altLang="zh-CN" sz="6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系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/>
                <a:t>n. department</a:t>
              </a:r>
              <a:endParaRPr lang="en-GB" altLang="zh-CN" sz="2400" dirty="0"/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目标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2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mù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biāo</a:t>
              </a:r>
              <a:endParaRPr lang="en-US" sz="60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目 标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n. goal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名牌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míng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pái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名 牌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n. famous brand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录取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lù</a:t>
              </a:r>
              <a:r>
                <a:rPr lang="zh-CN" altLang="en-US" sz="60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qǔ</a:t>
              </a:r>
              <a:endParaRPr lang="en-US" sz="60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录 取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>
                  <a:solidFill>
                    <a:schemeClr val="lt1"/>
                  </a:solidFill>
                </a:rPr>
                <a:t>v. to enroll</a:t>
              </a:r>
              <a:endParaRPr lang="en-GB" altLang="zh-CN"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面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miàn</a:t>
              </a:r>
              <a:r>
                <a:rPr lang="zh-CN" altLang="en-US" sz="60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lín</a:t>
              </a:r>
              <a:r>
                <a:rPr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zh-CN" altLang="en-US"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面 临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/>
                <a:t>v. to face</a:t>
              </a:r>
              <a:endParaRPr lang="en-GB" altLang="zh-CN" sz="2400" dirty="0"/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27383" y="54176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department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6548338" y="799869"/>
            <a:ext cx="214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xì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77758" y="52090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目标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goal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3191728" y="762404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mù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biāo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名牌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famous brand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míng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pái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75530" y="3628390"/>
            <a:ext cx="2524125" cy="3194050"/>
            <a:chOff x="4495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95" y="4186"/>
              <a:ext cx="3975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录取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enroll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lù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qǔ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194050"/>
            <a:chOff x="4717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面临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face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miàn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lín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2" grpId="0"/>
      <p:bldP spid="13" grpId="0"/>
      <p:bldP spid="37" grpId="0"/>
      <p:bldP spid="21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stCxn id="6" idx="3"/>
            <a:endCxn id="66" idx="1"/>
          </p:cNvCxnSpPr>
          <p:nvPr/>
        </p:nvCxnSpPr>
        <p:spPr>
          <a:xfrm>
            <a:off x="4687389" y="916741"/>
            <a:ext cx="2725296" cy="552481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4" idx="3"/>
            <a:endCxn id="14" idx="1"/>
          </p:cNvCxnSpPr>
          <p:nvPr/>
        </p:nvCxnSpPr>
        <p:spPr>
          <a:xfrm>
            <a:off x="4709614" y="2305635"/>
            <a:ext cx="2740070" cy="139301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3"/>
            <a:endCxn id="12" idx="1"/>
          </p:cNvCxnSpPr>
          <p:nvPr/>
        </p:nvCxnSpPr>
        <p:spPr>
          <a:xfrm flipV="1">
            <a:off x="4701811" y="933251"/>
            <a:ext cx="2652454" cy="277320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2" idx="3"/>
            <a:endCxn id="11" idx="1"/>
          </p:cNvCxnSpPr>
          <p:nvPr/>
        </p:nvCxnSpPr>
        <p:spPr>
          <a:xfrm flipV="1">
            <a:off x="4696596" y="2305635"/>
            <a:ext cx="2666876" cy="278933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755549" y="1963251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733324" y="574357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733324" y="4752585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747746" y="3364074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7375855" y="4802583"/>
            <a:ext cx="1954065" cy="684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7403477" y="3364074"/>
            <a:ext cx="1954065" cy="684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7363472" y="1963251"/>
            <a:ext cx="1954065" cy="684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354265" y="590867"/>
            <a:ext cx="1954065" cy="684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11585" y="4875545"/>
            <a:ext cx="193644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选择</a:t>
            </a:r>
            <a:endParaRPr lang="en-US" altLang="zh-CN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49684" y="3437036"/>
            <a:ext cx="190755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主席</a:t>
            </a:r>
            <a:endParaRPr lang="en-US" altLang="zh-CN" sz="2800" b="1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11585" y="2013751"/>
            <a:ext cx="1890575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活动</a:t>
            </a:r>
            <a:endParaRPr lang="en-US" altLang="zh-CN" sz="32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49684" y="632609"/>
            <a:ext cx="1848826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大学</a:t>
            </a:r>
            <a:endParaRPr lang="en-US" altLang="zh-CN" sz="32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43143" y="4802583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组织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66773" y="3414069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名牌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60435" y="1985476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担任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51739" y="603210"/>
            <a:ext cx="1902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目标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9" name="矩形: 圆角 53"/>
          <p:cNvSpPr/>
          <p:nvPr/>
        </p:nvSpPr>
        <p:spPr>
          <a:xfrm>
            <a:off x="2760435" y="6099168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770254" y="6149166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面临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6" name="矩形: 圆角 53"/>
          <p:cNvSpPr/>
          <p:nvPr/>
        </p:nvSpPr>
        <p:spPr>
          <a:xfrm>
            <a:off x="7412685" y="6099168"/>
            <a:ext cx="1954065" cy="6847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49684" y="6140910"/>
            <a:ext cx="1907246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远大</a:t>
            </a:r>
            <a:endParaRPr lang="en-US" altLang="zh-CN" sz="32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72" name="直接连接符 72"/>
          <p:cNvCxnSpPr>
            <a:stCxn id="64" idx="3"/>
            <a:endCxn id="9" idx="1"/>
          </p:cNvCxnSpPr>
          <p:nvPr/>
        </p:nvCxnSpPr>
        <p:spPr>
          <a:xfrm flipV="1">
            <a:off x="4723707" y="5144967"/>
            <a:ext cx="2652148" cy="129658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一致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adj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adv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                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文文的意见跟父母的不</a:t>
              </a:r>
              <a:r>
                <a:rPr lang="zh-CN" altLang="zh-CN" sz="3200" b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一致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639972" cy="1492642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专家们</a:t>
              </a:r>
              <a:r>
                <a:rPr lang="zh-CN" altLang="zh-CN" sz="3200" b="1" dirty="0">
                  <a:solidFill>
                    <a:schemeClr val="accent3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一致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认为这是一种安全的产品，可以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安心使用。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5646" y="4917514"/>
            <a:ext cx="1787242" cy="1492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927" y="1354421"/>
            <a:ext cx="2212340" cy="15338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96" y="4020862"/>
            <a:ext cx="893445" cy="123943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5" name="文本框 4"/>
          <p:cNvSpPr txBox="1"/>
          <p:nvPr/>
        </p:nvSpPr>
        <p:spPr>
          <a:xfrm>
            <a:off x="1113790" y="2833370"/>
            <a:ext cx="111645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在留学这件事上，文文和父母有什么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不同的打算，最后结果如何？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4" name="放手2.wav" descr="放手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6525" y="1553845"/>
            <a:ext cx="1279525" cy="127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12700" y="1397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740" y="731520"/>
            <a:ext cx="116751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学摄影，泡酒吧，参加了学生会并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担任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了学生会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主席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，还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组织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各种社会活动。妈妈以前要她当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外交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官的计划，在她眼里“实在没什么意思”，她觉得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经商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才是自己的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目标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她放弃了本系保送研究生、放弃了各种工作的面试，坚持要去国外留学，结果12所世界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名牌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大学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录取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了她。当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面临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是否选择牛津大学时，她们全家开会，爸爸妈妈认为应该去，但文文跟他们的意见不一致，她坚持要去美国。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525" y="5252085"/>
            <a:ext cx="96888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请用重点词语复述故事：担任、主席、组织、外交、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经商、目标、名牌、录取、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面临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214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主席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17681" y="695863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经商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56675" y="1728433"/>
            <a:ext cx="9478650" cy="4043023"/>
            <a:chOff x="123" y="899"/>
            <a:chExt cx="14891" cy="6554"/>
          </a:xfrm>
        </p:grpSpPr>
        <p:sp>
          <p:nvSpPr>
            <p:cNvPr id="2" name="矩形 1"/>
            <p:cNvSpPr/>
            <p:nvPr/>
          </p:nvSpPr>
          <p:spPr>
            <a:xfrm>
              <a:off x="1561" y="2626"/>
              <a:ext cx="13453" cy="48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90000" bIns="90000" rtlCol="0" anchor="ctr" anchorCtr="0"/>
            <a:lstStyle/>
            <a:p>
              <a:pPr>
                <a:lnSpc>
                  <a:spcPct val="150000"/>
                </a:lnSpc>
              </a:pP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文文参加了学生会并且当了</a:t>
              </a:r>
              <a:r>
                <a:rPr lang="zh-CN" altLang="en-US" sz="36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，也组织了很多活动。她不要做外交官，她觉得</a:t>
              </a:r>
              <a:r>
                <a:rPr lang="zh-CN" altLang="en-US" sz="36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才是她的目标。</a:t>
              </a:r>
              <a:endParaRPr lang="zh-CN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3" y="899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752944" y="2925935"/>
            <a:ext cx="2254547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主席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80862" y="4574517"/>
            <a:ext cx="22545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经商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214"/>
            <a:ext cx="1402371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一致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17681" y="695863"/>
            <a:ext cx="1472565" cy="708025"/>
            <a:chOff x="4428" y="448"/>
            <a:chExt cx="2319" cy="1115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录取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56675" y="1728433"/>
            <a:ext cx="9478650" cy="4654350"/>
            <a:chOff x="123" y="899"/>
            <a:chExt cx="14891" cy="7545"/>
          </a:xfrm>
        </p:grpSpPr>
        <p:sp>
          <p:nvSpPr>
            <p:cNvPr id="2" name="矩形 1"/>
            <p:cNvSpPr/>
            <p:nvPr/>
          </p:nvSpPr>
          <p:spPr>
            <a:xfrm>
              <a:off x="1561" y="2626"/>
              <a:ext cx="13453" cy="581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t" anchorCtr="0"/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文文不要保送研究生，也不要参加工作面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试，她坚持要去国外留学。当文文拿到牛津大学的</a:t>
              </a:r>
              <a:r>
                <a:rPr lang="zh-CN" altLang="en-US" sz="36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时，她和父母的意见不</a:t>
              </a:r>
              <a:r>
                <a:rPr lang="zh-CN" altLang="en-US" sz="36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</a:t>
              </a:r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。文文坚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持要去美国留学。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endParaRPr lang="zh-CN" altLang="zh-CN" sz="3600" dirty="0">
                <a:solidFill>
                  <a:srgbClr val="323232"/>
                </a:solidFill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3" y="899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028943" y="4550894"/>
            <a:ext cx="2254547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录取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17017" y="5319650"/>
            <a:ext cx="22545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一致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49"/>
                <a:chOff x="3051" y="4499"/>
                <a:chExt cx="18916" cy="294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925" y="6541"/>
                  <a:ext cx="11366" cy="907"/>
                  <a:chOff x="10059" y="6541"/>
                  <a:chExt cx="11366" cy="90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059" y="6546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873" y="6541"/>
                    <a:ext cx="555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    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Letting go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放手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78" y="2520232"/>
            <a:ext cx="3740903" cy="233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16115" y="172646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让步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332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ràng</a:t>
            </a:r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bù</a:t>
            </a:r>
            <a:endParaRPr lang="en-GB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-5332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84235" y="2964513"/>
            <a:ext cx="223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concede</a:t>
            </a:r>
            <a:endParaRPr lang="en-GB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78" y="2325612"/>
            <a:ext cx="3917003" cy="25382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16115" y="172646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隐约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yǐn</a:t>
            </a:r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yuē</a:t>
            </a:r>
            <a:endParaRPr lang="en-GB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-5332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45322" y="2964513"/>
            <a:ext cx="223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indistinct</a:t>
            </a:r>
            <a:endParaRPr lang="en-GB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904" y="2022475"/>
            <a:ext cx="2487842" cy="324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95500" y="172646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陌生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8809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mò</a:t>
            </a:r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shēng</a:t>
            </a:r>
            <a:endParaRPr lang="en-GB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-5332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1585" y="2964513"/>
            <a:ext cx="259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    </a:t>
            </a:r>
            <a:r>
              <a:rPr lang="en-GB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strange</a:t>
            </a:r>
            <a:endParaRPr lang="en-GB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78" y="2022475"/>
            <a:ext cx="3311525" cy="31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16115" y="172646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建立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019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jiàn</a:t>
            </a:r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lì</a:t>
            </a:r>
            <a:endParaRPr lang="en-GB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-5332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67687" y="2964513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build</a:t>
            </a:r>
            <a:endParaRPr lang="en-GB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663" y="1910619"/>
            <a:ext cx="3069707" cy="324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16115" y="1726469"/>
            <a:ext cx="2239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沟通</a:t>
            </a:r>
            <a:endParaRPr lang="zh-CN" altLang="en-US" sz="8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2704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gōu</a:t>
            </a:r>
            <a:r>
              <a:rPr lang="zh-CN" altLang="en-US" sz="44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 </a:t>
            </a:r>
            <a:r>
              <a:rPr lang="en-GB" altLang="zh-CN" sz="4400" dirty="0" err="1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tōng</a:t>
            </a:r>
            <a:endParaRPr lang="en-GB" altLang="zh-CN" sz="44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-53321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8310" y="2964513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communicate</a:t>
            </a:r>
            <a:endParaRPr lang="en-GB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24789" y="1806964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02564" y="418070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02564" y="4596298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16986" y="3207787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2383" y="4646296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建立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36013" y="3257782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陌生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29675" y="1829189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隐约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20979" y="446923"/>
            <a:ext cx="1902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让步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9" name="矩形: 圆角 53"/>
          <p:cNvSpPr/>
          <p:nvPr/>
        </p:nvSpPr>
        <p:spPr>
          <a:xfrm>
            <a:off x="1429675" y="5942881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439494" y="5992879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沟通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矩形: 圆角 53"/>
          <p:cNvSpPr/>
          <p:nvPr/>
        </p:nvSpPr>
        <p:spPr>
          <a:xfrm>
            <a:off x="5179232" y="1825541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矩形: 圆角 53"/>
          <p:cNvSpPr/>
          <p:nvPr/>
        </p:nvSpPr>
        <p:spPr>
          <a:xfrm>
            <a:off x="5157007" y="436647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: 圆角 53"/>
          <p:cNvSpPr/>
          <p:nvPr/>
        </p:nvSpPr>
        <p:spPr>
          <a:xfrm>
            <a:off x="5157007" y="4614875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: 圆角 53"/>
          <p:cNvSpPr/>
          <p:nvPr/>
        </p:nvSpPr>
        <p:spPr>
          <a:xfrm>
            <a:off x="5171429" y="3226364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66826" y="4664873"/>
            <a:ext cx="1953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0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gōu</a:t>
            </a:r>
            <a:r>
              <a:rPr lang="zh-CN" altLang="en-US" sz="3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0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tōng</a:t>
            </a:r>
            <a:endParaRPr lang="en-GB" altLang="zh-CN" sz="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53014" y="3276359"/>
            <a:ext cx="199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ràng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bù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84118" y="1847766"/>
            <a:ext cx="195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jiàn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lì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5694" y="465500"/>
            <a:ext cx="195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yǐn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yuē</a:t>
            </a:r>
            <a:endParaRPr lang="en-GB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矩形: 圆角 53"/>
          <p:cNvSpPr/>
          <p:nvPr/>
        </p:nvSpPr>
        <p:spPr>
          <a:xfrm>
            <a:off x="5184118" y="5961458"/>
            <a:ext cx="1954065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93937" y="6011456"/>
            <a:ext cx="19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mò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2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shēng</a:t>
            </a:r>
            <a:endParaRPr lang="en-GB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矩形: 圆角 53"/>
          <p:cNvSpPr/>
          <p:nvPr/>
        </p:nvSpPr>
        <p:spPr>
          <a:xfrm>
            <a:off x="8780446" y="1854394"/>
            <a:ext cx="2126932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1" name="矩形: 圆角 53"/>
          <p:cNvSpPr/>
          <p:nvPr/>
        </p:nvSpPr>
        <p:spPr>
          <a:xfrm>
            <a:off x="8780445" y="465500"/>
            <a:ext cx="2104708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矩形: 圆角 53"/>
          <p:cNvSpPr/>
          <p:nvPr/>
        </p:nvSpPr>
        <p:spPr>
          <a:xfrm>
            <a:off x="8780445" y="4643728"/>
            <a:ext cx="2104707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3" name="矩形: 圆角 53"/>
          <p:cNvSpPr/>
          <p:nvPr/>
        </p:nvSpPr>
        <p:spPr>
          <a:xfrm>
            <a:off x="8780445" y="3255217"/>
            <a:ext cx="2119129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771238" y="4781278"/>
            <a:ext cx="212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build</a:t>
            </a:r>
            <a:endParaRPr lang="en-GB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791058" y="3383036"/>
            <a:ext cx="212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adj. strange</a:t>
            </a:r>
            <a:endParaRPr lang="en-GB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776543" y="2006450"/>
            <a:ext cx="212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adj. indistinct</a:t>
            </a:r>
            <a:endParaRPr lang="en-GB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780445" y="596365"/>
            <a:ext cx="212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concede</a:t>
            </a:r>
            <a:endParaRPr lang="en-GB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矩形: 圆角 53"/>
          <p:cNvSpPr/>
          <p:nvPr/>
        </p:nvSpPr>
        <p:spPr>
          <a:xfrm>
            <a:off x="8780446" y="5990311"/>
            <a:ext cx="2131818" cy="684767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789653" y="5991669"/>
            <a:ext cx="2131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v. to communicate</a:t>
            </a:r>
            <a:endParaRPr lang="en-GB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9" name="直线箭头连接符 78"/>
          <p:cNvCxnSpPr>
            <a:endCxn id="35" idx="1"/>
          </p:cNvCxnSpPr>
          <p:nvPr/>
        </p:nvCxnSpPr>
        <p:spPr>
          <a:xfrm>
            <a:off x="3389466" y="779030"/>
            <a:ext cx="1763548" cy="2789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endCxn id="51" idx="1"/>
          </p:cNvCxnSpPr>
          <p:nvPr/>
        </p:nvCxnSpPr>
        <p:spPr>
          <a:xfrm flipV="1">
            <a:off x="7169286" y="807884"/>
            <a:ext cx="1611159" cy="27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endCxn id="37" idx="1"/>
          </p:cNvCxnSpPr>
          <p:nvPr/>
        </p:nvCxnSpPr>
        <p:spPr>
          <a:xfrm flipV="1">
            <a:off x="3395807" y="757888"/>
            <a:ext cx="1769887" cy="1397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endCxn id="56" idx="1"/>
          </p:cNvCxnSpPr>
          <p:nvPr/>
        </p:nvCxnSpPr>
        <p:spPr>
          <a:xfrm>
            <a:off x="7121685" y="794073"/>
            <a:ext cx="1654858" cy="1412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/>
          <p:nvPr/>
        </p:nvCxnSpPr>
        <p:spPr>
          <a:xfrm>
            <a:off x="3383669" y="3556154"/>
            <a:ext cx="1763548" cy="2789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39" idx="3"/>
            <a:endCxn id="55" idx="1"/>
          </p:cNvCxnSpPr>
          <p:nvPr/>
        </p:nvCxnSpPr>
        <p:spPr>
          <a:xfrm flipV="1">
            <a:off x="7147390" y="3583091"/>
            <a:ext cx="1643668" cy="268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>
            <a:stCxn id="22" idx="3"/>
            <a:endCxn id="36" idx="1"/>
          </p:cNvCxnSpPr>
          <p:nvPr/>
        </p:nvCxnSpPr>
        <p:spPr>
          <a:xfrm flipV="1">
            <a:off x="3365836" y="2140154"/>
            <a:ext cx="1818282" cy="2798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>
            <a:stCxn id="36" idx="3"/>
            <a:endCxn id="54" idx="1"/>
          </p:cNvCxnSpPr>
          <p:nvPr/>
        </p:nvCxnSpPr>
        <p:spPr>
          <a:xfrm>
            <a:off x="7137571" y="2140154"/>
            <a:ext cx="1633667" cy="2841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直线箭头连接符 96"/>
          <p:cNvCxnSpPr>
            <a:stCxn id="64" idx="3"/>
            <a:endCxn id="32" idx="1"/>
          </p:cNvCxnSpPr>
          <p:nvPr/>
        </p:nvCxnSpPr>
        <p:spPr>
          <a:xfrm flipV="1">
            <a:off x="3392947" y="4957259"/>
            <a:ext cx="1764060" cy="132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>
            <a:stCxn id="34" idx="3"/>
            <a:endCxn id="60" idx="1"/>
          </p:cNvCxnSpPr>
          <p:nvPr/>
        </p:nvCxnSpPr>
        <p:spPr>
          <a:xfrm>
            <a:off x="7120279" y="4941872"/>
            <a:ext cx="1669374" cy="1403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98508" y="3100914"/>
            <a:ext cx="2792095" cy="1907340"/>
            <a:chOff x="7787" y="3094"/>
            <a:chExt cx="5660" cy="103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94"/>
              <a:ext cx="5660" cy="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某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dirty="0" err="1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pron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1</a:t>
              </a:r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、用在姓氏后面</a:t>
              </a:r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2</a:t>
              </a:r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、</a:t>
              </a:r>
              <a:r>
                <a:rPr lang="zh-CN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不确定的人或</a:t>
              </a:r>
              <a:endParaRPr lang="en-US" altLang="zh-CN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者事情</a:t>
              </a:r>
              <a:endParaRPr lang="zh-CN" altLang="zh-CN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40842" y="2050682"/>
            <a:ext cx="8538210" cy="828326"/>
            <a:chOff x="518" y="3426"/>
            <a:chExt cx="13446" cy="85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6" cy="85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49"/>
              <a:ext cx="13446" cy="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公司业务员李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某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以为自己碰到了一个大客户。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455268"/>
            <a:ext cx="7657479" cy="1458202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345" cy="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这种人在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某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个方面是天才，但是某些时候又是蠢材。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8675" y="5471579"/>
            <a:ext cx="978279" cy="12130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04421" y="771100"/>
            <a:ext cx="2047805" cy="1690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49"/>
                <a:chOff x="3051" y="4499"/>
                <a:chExt cx="18916" cy="294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925" y="6541"/>
                  <a:ext cx="11366" cy="907"/>
                  <a:chOff x="10059" y="6541"/>
                  <a:chExt cx="11366" cy="90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059" y="6546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873" y="6541"/>
                    <a:ext cx="555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    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Letting go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放手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</a:t>
              </a:r>
              <a:r>
                <a:rPr lang="en-US" altLang="zh-CN" sz="4000" b="1" dirty="0">
                  <a:solidFill>
                    <a:srgbClr val="9F313C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27198" y="1925896"/>
          <a:ext cx="9737604" cy="40177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3706"/>
                <a:gridCol w="3974031"/>
                <a:gridCol w="4329867"/>
              </a:tblGrid>
              <a:tr h="59733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/>
                        <a:t>共同点</a:t>
                      </a:r>
                      <a:endParaRPr lang="zh-CN" altLang="en-US" sz="20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单独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独自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1031021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800" dirty="0"/>
                        <a:t>adv. </a:t>
                      </a:r>
                      <a:endParaRPr lang="en-US" altLang="zh-CN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有自己一个人的意思</a:t>
                      </a:r>
                      <a:endParaRPr lang="zh-CN" altLang="en-US" sz="18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dirty="0">
                          <a:solidFill>
                            <a:srgbClr val="303030"/>
                          </a:solidFill>
                        </a:rPr>
                        <a:t>你太年轻了，恐怕不能</a:t>
                      </a:r>
                      <a:r>
                        <a:rPr lang="zh-CN" altLang="zh-CN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单独</a:t>
                      </a:r>
                      <a:r>
                        <a:rPr lang="en-US" altLang="zh-CN" sz="1800" dirty="0">
                          <a:solidFill>
                            <a:srgbClr val="242424"/>
                          </a:solidFill>
                        </a:rPr>
                        <a:t>/</a:t>
                      </a:r>
                      <a:r>
                        <a:rPr lang="zh-CN" altLang="zh-CN" sz="1800" dirty="0">
                          <a:solidFill>
                            <a:srgbClr val="FF0000"/>
                          </a:solidFill>
                        </a:rPr>
                        <a:t>独自</a:t>
                      </a:r>
                      <a:r>
                        <a:rPr lang="zh-CN" altLang="zh-CN" sz="1800" dirty="0">
                          <a:solidFill>
                            <a:srgbClr val="262627"/>
                          </a:solidFill>
                        </a:rPr>
                        <a:t>一人完成任务。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97337">
                <a:tc rowSpan="3"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不同点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dirty="0">
                          <a:solidFill>
                            <a:srgbClr val="2A292A"/>
                          </a:solidFill>
                        </a:rPr>
                        <a:t>不跟别的合在一起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dirty="0">
                          <a:solidFill>
                            <a:srgbClr val="2A292A"/>
                          </a:solidFill>
                        </a:rPr>
                        <a:t>你有空吗？我想和你</a:t>
                      </a:r>
                      <a:r>
                        <a:rPr lang="zh-CN" altLang="zh-CN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单独</a:t>
                      </a:r>
                      <a:r>
                        <a:rPr lang="zh-CN" altLang="zh-CN" sz="1800" dirty="0">
                          <a:solidFill>
                            <a:srgbClr val="272727"/>
                          </a:solidFill>
                        </a:rPr>
                        <a:t>谈谈。</a:t>
                      </a:r>
                      <a:endParaRPr lang="zh-CN" altLang="zh-CN" sz="1800" dirty="0">
                        <a:solidFill>
                          <a:srgbClr val="272727"/>
                        </a:solidFill>
                      </a:endParaRPr>
                    </a:p>
                  </a:txBody>
                  <a:tcPr anchor="ctr"/>
                </a:tc>
              </a:tr>
              <a:tr h="597337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一个人独立做某事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dirty="0">
                          <a:solidFill>
                            <a:srgbClr val="2A292A"/>
                          </a:solidFill>
                        </a:rPr>
                        <a:t>孩子太饿了，就</a:t>
                      </a:r>
                      <a:r>
                        <a:rPr lang="zh-CN" altLang="zh-CN" sz="1800" dirty="0">
                          <a:solidFill>
                            <a:srgbClr val="FF0000"/>
                          </a:solidFill>
                        </a:rPr>
                        <a:t>独自</a:t>
                      </a:r>
                      <a:r>
                        <a:rPr lang="zh-CN" altLang="zh-CN" sz="1800" dirty="0">
                          <a:solidFill>
                            <a:srgbClr val="2A2A2B"/>
                          </a:solidFill>
                        </a:rPr>
                        <a:t>吃</a:t>
                      </a:r>
                      <a:r>
                        <a:rPr lang="zh-CN" altLang="en-US" sz="1800" dirty="0">
                          <a:solidFill>
                            <a:srgbClr val="2A2A2B"/>
                          </a:solidFill>
                        </a:rPr>
                        <a:t>起来了。</a:t>
                      </a:r>
                      <a:endParaRPr lang="zh-CN" altLang="zh-CN" sz="1800" dirty="0">
                        <a:solidFill>
                          <a:srgbClr val="2A2A2B"/>
                        </a:solidFill>
                      </a:endParaRPr>
                    </a:p>
                  </a:txBody>
                  <a:tcPr anchor="ctr"/>
                </a:tc>
              </a:tr>
              <a:tr h="597337">
                <a:tc vMerge="1"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可用于事物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dirty="0">
                          <a:solidFill>
                            <a:srgbClr val="2B2B2B"/>
                          </a:solidFill>
                        </a:rPr>
                        <a:t>做这个菜的时候，鸡蛋要</a:t>
                      </a:r>
                      <a:r>
                        <a:rPr lang="zh-CN" altLang="zh-CN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单独</a:t>
                      </a:r>
                      <a:r>
                        <a:rPr lang="zh-CN" altLang="zh-CN" sz="1800" dirty="0">
                          <a:solidFill>
                            <a:srgbClr val="292829"/>
                          </a:solidFill>
                        </a:rPr>
                        <a:t>炒。</a:t>
                      </a:r>
                      <a:endParaRPr lang="zh-CN" altLang="zh-CN" sz="1800" dirty="0">
                        <a:solidFill>
                          <a:srgbClr val="292829"/>
                        </a:solidFill>
                      </a:endParaRPr>
                    </a:p>
                  </a:txBody>
                  <a:tcPr anchor="ctr"/>
                </a:tc>
              </a:tr>
              <a:tr h="597337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adj.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dirty="0">
                          <a:solidFill>
                            <a:srgbClr val="2A292A"/>
                          </a:solidFill>
                        </a:rPr>
                        <a:t>本科生上课有</a:t>
                      </a:r>
                      <a:r>
                        <a:rPr lang="zh-CN" altLang="zh-CN" sz="1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单独</a:t>
                      </a:r>
                      <a:r>
                        <a:rPr lang="zh-CN" altLang="zh-CN" sz="1800" dirty="0">
                          <a:solidFill>
                            <a:srgbClr val="262627"/>
                          </a:solidFill>
                        </a:rPr>
                        <a:t>的教室</a:t>
                      </a:r>
                      <a:endParaRPr lang="zh-CN" altLang="zh-CN" sz="1800" dirty="0">
                        <a:solidFill>
                          <a:srgbClr val="262627"/>
                        </a:solidFill>
                      </a:endParaRPr>
                    </a:p>
                  </a:txBody>
                  <a:tcPr anchor="ctr"/>
                </a:tc>
                <a:tc hMerge="1">
                  <a:tcPr anchor="ctr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5359844"/>
            <a:ext cx="12285980" cy="1628140"/>
            <a:chOff x="-443" y="1654"/>
            <a:chExt cx="19348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445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我喜欢早起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</a:t>
              </a:r>
              <a:r>
                <a:rPr lang="zh-CN" alt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去公园散步，顺便考虑一下一天的工作。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-349885" y="2540861"/>
            <a:ext cx="12285980" cy="1628140"/>
            <a:chOff x="-443" y="1654"/>
            <a:chExt cx="19348" cy="2564"/>
          </a:xfrm>
        </p:grpSpPr>
        <p:sp>
          <p:nvSpPr>
            <p:cNvPr id="27" name="矩形 26"/>
            <p:cNvSpPr/>
            <p:nvPr/>
          </p:nvSpPr>
          <p:spPr>
            <a:xfrm>
              <a:off x="1460" y="2610"/>
              <a:ext cx="17445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他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</a:t>
              </a:r>
              <a:r>
                <a:rPr lang="zh-CN" alt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一人在体育馆里进行训练。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8" name="图片 27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-349885" y="3938714"/>
            <a:ext cx="12285980" cy="1628140"/>
            <a:chOff x="-443" y="1654"/>
            <a:chExt cx="19348" cy="2564"/>
          </a:xfrm>
        </p:grpSpPr>
        <p:sp>
          <p:nvSpPr>
            <p:cNvPr id="30" name="矩形 29"/>
            <p:cNvSpPr/>
            <p:nvPr/>
          </p:nvSpPr>
          <p:spPr>
            <a:xfrm>
              <a:off x="1460" y="2610"/>
              <a:ext cx="17445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教练为他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安排了训练。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-349885" y="1219887"/>
            <a:ext cx="12285980" cy="1628140"/>
            <a:chOff x="-443" y="1654"/>
            <a:chExt cx="19348" cy="2564"/>
          </a:xfrm>
        </p:grpSpPr>
        <p:sp>
          <p:nvSpPr>
            <p:cNvPr id="33" name="矩形 32"/>
            <p:cNvSpPr/>
            <p:nvPr/>
          </p:nvSpPr>
          <p:spPr>
            <a:xfrm>
              <a:off x="1460" y="2610"/>
              <a:ext cx="17445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</a:t>
              </a:r>
              <a:r>
                <a:rPr lang="zh-CN" alt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这所大学为女生提供了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  </a:t>
              </a:r>
              <a:r>
                <a:rPr lang="zh-CN" alt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的考试，引起了大家的讨论。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5" name="图片 3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4171950" y="702214"/>
            <a:ext cx="1402371" cy="708025"/>
            <a:chOff x="4428" y="448"/>
            <a:chExt cx="3124" cy="1115"/>
          </a:xfrm>
        </p:grpSpPr>
        <p:sp>
          <p:nvSpPr>
            <p:cNvPr id="37" name="圆角矩形 3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单独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17681" y="695863"/>
            <a:ext cx="1472565" cy="708025"/>
            <a:chOff x="4428" y="448"/>
            <a:chExt cx="2319" cy="1115"/>
          </a:xfrm>
        </p:grpSpPr>
        <p:sp>
          <p:nvSpPr>
            <p:cNvPr id="40" name="圆角矩形 3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591" y="448"/>
              <a:ext cx="2155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独自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372259" y="1841149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单独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78185" y="3164585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独自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377063" y="456463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单独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59662" y="5993093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独自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文文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妈妈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这一次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放手了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665917" y="12258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妈妈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女儿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陌生人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几年后在洛杉矶，妈妈觉得自己好像是</a:t>
            </a:r>
            <a:r>
              <a:rPr lang="zh-CN" altLang="zh-CN" sz="30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en-US" sz="3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915851" y="1186903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女儿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文文的同事</a:t>
            </a:r>
            <a:endParaRPr lang="zh-CN" altLang="es-ES_tradnl" sz="30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文文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265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</a:t>
            </a:r>
            <a:r>
              <a:rPr lang="zh-CN" altLang="en-US" sz="265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zh-CN" sz="265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zh-CN" sz="265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给妈妈找地图、车钥匙，鼓励妈妈自己去玩儿</a:t>
            </a:r>
            <a:endParaRPr lang="zh-CN" altLang="zh-CN" sz="265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55748" y="1211850"/>
            <a:ext cx="1561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文文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0" y="-14605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5" name="文本框 4"/>
          <p:cNvSpPr txBox="1"/>
          <p:nvPr/>
        </p:nvSpPr>
        <p:spPr>
          <a:xfrm>
            <a:off x="1752600" y="3058795"/>
            <a:ext cx="111645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几年后，妈妈去美国看文文时，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发生了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什么情况？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11" name="放手3.wav" descr="放手3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4332" y="1586474"/>
            <a:ext cx="973846" cy="97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12700" y="1397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740" y="731520"/>
            <a:ext cx="116751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这一次妈妈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让步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了。她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隐隐约约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觉得：自己该完全放手了。没想到，正是妈妈的放手，让风筝越飞越高。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几年后，文文在美国工作，妈妈去洛杉矶看她。在这个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陌生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的地方，妈妈感到她们好像交换了某种身份：自己倒像女儿，而文文倒像妈妈。她们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建立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了一种新的关系。最初，妈妈哪儿也不敢去，不能单独出门，不能与人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沟通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，什么都要靠女儿。后来文文工作忙，就给她地图、车钥匙、机票，鼓励她自己出去。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2757170" y="5267960"/>
            <a:ext cx="96888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让步、隐约、陌生、建立、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沟通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276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49"/>
                <a:chOff x="3051" y="4499"/>
                <a:chExt cx="18916" cy="294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925" y="6541"/>
                  <a:ext cx="11366" cy="907"/>
                  <a:chOff x="10059" y="6541"/>
                  <a:chExt cx="11366" cy="907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10059" y="6546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873" y="6541"/>
                    <a:ext cx="5552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     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Letting go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23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放手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忍不住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4847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</a:t>
              </a:r>
              <a:r>
                <a:rPr lang="en-GB" altLang="zh-CN" sz="6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rěn</a:t>
              </a:r>
              <a:r>
                <a:rPr lang="zh-CN" alt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bu</a:t>
              </a:r>
              <a:r>
                <a:rPr lang="zh-CN" alt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6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zhù</a:t>
              </a:r>
              <a:endParaRPr lang="zh-CN" alt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忍不住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cannot help</a:t>
              </a:r>
              <a:endParaRPr lang="en-GB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/>
              <a:r>
                <a:rPr lang="en-GB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(doing </a:t>
              </a:r>
              <a:r>
                <a:rPr lang="en-GB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sth</a:t>
              </a:r>
              <a:r>
                <a:rPr lang="en-GB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.)</a:t>
              </a:r>
              <a:endParaRPr lang="en-GB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沉默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chén</a:t>
              </a:r>
              <a:r>
                <a:rPr lang="zh-CN" alt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mò</a:t>
              </a:r>
              <a:endParaRPr lang="en-US" altLang="zh-CN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沉 默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dirty="0"/>
                <a:t>v</a:t>
              </a:r>
              <a:r>
                <a:rPr lang="en-GB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</a:rPr>
                <a:t>. to be silent</a:t>
              </a:r>
              <a:endParaRPr lang="en-GB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沙滩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shā</a:t>
              </a:r>
              <a:r>
                <a:rPr lang="zh-CN" alt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tān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沙 滩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</a:rPr>
                <a:t>n. sand beach</a:t>
              </a:r>
              <a:endParaRPr lang="en-GB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6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àn</a:t>
              </a:r>
              <a:endParaRPr lang="en-US" altLang="zh-CN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暗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adj. dark, dim</a:t>
              </a:r>
              <a:endParaRPr lang="en-GB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吻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wěn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v. to kiss</a:t>
              </a:r>
              <a:endParaRPr lang="en-GB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横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397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altLang="zh-CN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héng</a:t>
              </a:r>
              <a:endParaRPr lang="en-US" altLang="zh-CN" sz="5400" b="1" kern="1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横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GB" altLang="zh-CN" sz="2400" kern="100" dirty="0">
                  <a:solidFill>
                    <a:schemeClr val="bg1"/>
                  </a:solidFill>
                  <a:ea typeface="思源黑体 CN Regular" panose="020B0500000000000000" pitchFamily="34" charset="-122"/>
                </a:rPr>
                <a:t>adj. across</a:t>
              </a:r>
              <a:endParaRPr lang="en-GB" altLang="zh-CN" sz="2400" kern="100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across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héng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be silent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chén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mò</a:t>
            </a:r>
            <a:endParaRPr lang="en-GB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沙滩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sand beach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shā</a:t>
            </a:r>
            <a:r>
              <a: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tān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kiss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wěn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忍不住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cannot help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(doing </a:t>
              </a:r>
              <a:r>
                <a:rPr lang="en-GB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sth</a:t>
              </a: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.)</a:t>
              </a:r>
              <a:endParaRPr lang="en-GB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rěn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bu</a:t>
            </a:r>
            <a:r>
              <a:rPr lang="zh-CN" altLang="en-US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sz="3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zhù</a:t>
            </a:r>
            <a:endParaRPr lang="en-GB" altLang="zh-CN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474085"/>
            <a:chOff x="4717" y="1909"/>
            <a:chExt cx="3511" cy="5471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3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暗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GB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dark, dim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àn</a:t>
            </a:r>
            <a:endParaRPr lang="en-GB" altLang="zh-CN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说出第二十二课中有关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写作表达的词语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作文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论文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主题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题目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话题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目录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提纲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标点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废话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胡说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0958" y="2139950"/>
            <a:ext cx="4500880" cy="2500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公司已与这家银行</a:t>
              </a:r>
              <a:r>
                <a:rPr lang="zh-CN" altLang="en-US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_____</a:t>
              </a:r>
              <a:r>
                <a:rPr lang="zh-CN" altLang="en-US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起了良好的业务关系</a:t>
              </a:r>
              <a:r>
                <a:rPr lang="zh-CN" altLang="en-US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061973" y="249171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建立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妈妈在电话那端</a:t>
              </a:r>
              <a:r>
                <a:rPr lang="zh-CN" altLang="en-US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_____</a:t>
              </a:r>
              <a:r>
                <a:rPr lang="zh-CN" altLang="en-US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4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了一会儿说：“我差点儿忘了。”</a:t>
              </a:r>
              <a:endParaRPr lang="zh-CN" altLang="en-US" sz="34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3695687" y="4398715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沉默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26940" y="674909"/>
            <a:ext cx="1401922" cy="706755"/>
            <a:chOff x="4428" y="429"/>
            <a:chExt cx="3123" cy="1113"/>
          </a:xfrm>
        </p:grpSpPr>
        <p:sp>
          <p:nvSpPr>
            <p:cNvPr id="16" name="圆角矩形 1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28" y="429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刻苦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09781" y="680623"/>
            <a:ext cx="1472565" cy="706755"/>
            <a:chOff x="4428" y="448"/>
            <a:chExt cx="2319" cy="1113"/>
          </a:xfrm>
        </p:grpSpPr>
        <p:sp>
          <p:nvSpPr>
            <p:cNvPr id="21" name="圆角矩形 2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陌生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9252585" y="702849"/>
            <a:ext cx="1399229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484120" y="709199"/>
            <a:ext cx="1399229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35266" y="705388"/>
            <a:ext cx="13684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沉默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66266" y="681258"/>
            <a:ext cx="1368425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建立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</a:t>
              </a:r>
              <a:r>
                <a:rPr lang="zh-CN" altLang="zh-CN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经过</a:t>
              </a:r>
              <a:r>
                <a:rPr lang="zh-CN" altLang="en-US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_____</a:t>
              </a:r>
              <a:r>
                <a:rPr lang="zh-CN" altLang="en-US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zh-CN" altLang="zh-CN" sz="35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训练，她终于成为了我们的第一个正式员工。</a:t>
              </a:r>
              <a:endParaRPr lang="zh-CN" altLang="en-US" sz="35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574032" y="2501671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刻苦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喜欢篮球的观众对姚明这个名字一定不会</a:t>
              </a:r>
              <a:r>
                <a:rPr lang="zh-CN" altLang="zh-CN" sz="3600" dirty="0">
                  <a:solidFill>
                    <a:srgbClr val="272727"/>
                  </a:solidFill>
                </a:rPr>
                <a:t>_____</a:t>
              </a:r>
              <a:r>
                <a:rPr lang="zh-CN" altLang="en-US" sz="3600" dirty="0">
                  <a:solidFill>
                    <a:srgbClr val="272727"/>
                  </a:solidFill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9280883" y="4460336"/>
            <a:ext cx="19951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陌生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726940" y="674909"/>
            <a:ext cx="1401922" cy="706755"/>
            <a:chOff x="4428" y="429"/>
            <a:chExt cx="3123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8" y="429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刻苦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09781" y="680623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陌生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9252585" y="702849"/>
            <a:ext cx="1399229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84120" y="709199"/>
            <a:ext cx="1399229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535266" y="705388"/>
            <a:ext cx="13684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沉默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66266" y="681258"/>
            <a:ext cx="1368425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建立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96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幸亏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adv.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982364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医生说这个病人是心脏问题，</a:t>
              </a: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幸亏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送来得及时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8538845" cy="82931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 hangingPunct="0">
                <a:lnSpc>
                  <a:spcPct val="150000"/>
                </a:lnSpc>
              </a:pPr>
              <a:r>
                <a:rPr lang="zh-CN" altLang="zh-CN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幸亏</a:t>
              </a:r>
              <a:r>
                <a:rPr lang="zh-CN" altLang="zh-CN" sz="3200" b="1" dirty="0">
                  <a:latin typeface="华文楷体" panose="02010600040101010101" charset="-122"/>
                  <a:ea typeface="华文楷体" panose="02010600040101010101" charset="-122"/>
                </a:rPr>
                <a:t>你提醒了我，要不然我今天就要迟到了。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52181"/>
            <a:ext cx="2251331" cy="2251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845" y="3082290"/>
            <a:ext cx="1941911" cy="170829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规定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规矩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我儿子要是能这样懂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该有多好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667182" y="1216087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规矩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多亏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幸亏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我带了雨伞，要不然我们怎么回家啊？</a:t>
            </a:r>
            <a:endParaRPr lang="zh-CN" altLang="zh-CN"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19879" y="1229183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幸亏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目的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目标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我给他打电话的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是看他回来了没有。</a:t>
            </a:r>
            <a:endParaRPr lang="zh-CN" altLang="zh-CN"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437672" y="1216087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目的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一样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一致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他的建议一提出，就得到了大家的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</a:t>
            </a:r>
            <a:r>
              <a:rPr lang="zh-CN" altLang="en-US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认可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512623" y="1238911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一致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0" y="-14605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5" name="文本框 4"/>
          <p:cNvSpPr txBox="1"/>
          <p:nvPr/>
        </p:nvSpPr>
        <p:spPr>
          <a:xfrm>
            <a:off x="2773045" y="3089275"/>
            <a:ext cx="111645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妈妈在美国有哪些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经历？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她从中</a:t>
            </a:r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明白了什么？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4" name="放手4.wav" descr="放手4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8949" y="1602997"/>
            <a:ext cx="957323" cy="957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/Users/huangkafi/Desktop/图片2.jpg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12700" y="1397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740" y="731520"/>
            <a:ext cx="1167511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从家门口的超市开始，妈妈越走越远，最后竟然独自把美国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横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穿了一遍。她说，是女儿的“放手”，让她走得更远。做妈妈的，这才算是真正明白了“放手”的重要。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2010年3月的一个夜晚，母女俩躺在夏威夷的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沙滩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上谈心。妈妈第一次为以前对女儿的“不放手”而道歉。文文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沉默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了很久，最后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吻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了妈妈一下，轻轻地说:“妈妈，我真的很喜欢现在的你。”妈妈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忍不住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流下了眼泪。她说:“幸亏那晚天色很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。”。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2922270" y="5257165"/>
            <a:ext cx="96888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横、沙滩、沉默、吻、忍不住、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暗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753235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提问：谁对谁放手？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2621280"/>
            <a:ext cx="68332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回答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________________________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256512" y="2466486"/>
            <a:ext cx="34163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文文对妈妈放手了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4465" y="4363085"/>
            <a:ext cx="341632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提问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：谁对谁道歉？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4465" y="5237480"/>
            <a:ext cx="68332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回答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________________________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56512" y="5082686"/>
            <a:ext cx="36279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妈妈对文文道歉了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264110"/>
            <a:chOff x="-3513638" y="334832"/>
            <a:chExt cx="10285095" cy="326411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5364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过分强调阅读的作用，这个观点是不客观、不全面的，我们需要转变自己的观念。</a:t>
              </a:r>
              <a:endPara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一旦她的梦想实现了，一切幸福都属于她之后，她应该怎样对待她的继母</a:t>
              </a:r>
              <a:r>
                <a:rPr lang="en-US" altLang="zh-CN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?</a:t>
              </a:r>
              <a:endPara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拥有巨大幸福的人，应该原谅和理解那些伤害过自己的人。</a:t>
              </a:r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应该承认，妈妈难免会更疼爱自己亲生的女儿，很难完全平等地对待她们。这是自然的倾向，与道德没有必然的关系。</a:t>
              </a:r>
              <a:endPara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只是单纯的主张阅读而不强调思考，那是片面的。</a:t>
              </a:r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9792" y="3725992"/>
            <a:ext cx="3663906" cy="314875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58266" y="2792730"/>
            <a:ext cx="847598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什么是“放手”的真正意思？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谈一谈你的看法。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Lesson23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guāi</a:t>
              </a:r>
              <a:r>
                <a:rPr 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乖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kè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GB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kǔ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刻苦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1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2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3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4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5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189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8.xml><?xml version="1.0" encoding="utf-8"?>
<p:tagLst xmlns:p="http://schemas.openxmlformats.org/presentationml/2006/main">
  <p:tag name="KSO_WM_UNIT_TABLE_BEAUTIFY" val="smartTable{5aa7e73a-b38a-4215-9a5d-70f98cc71a13}"/>
</p:tagLst>
</file>

<file path=ppt/tags/tag4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431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PA" val="v5.2.11"/>
</p:tagLst>
</file>

<file path=ppt/tags/tag544.xml><?xml version="1.0" encoding="utf-8"?>
<p:tagLst xmlns:p="http://schemas.openxmlformats.org/presentationml/2006/main">
  <p:tag name="PA" val="v5.2.11"/>
</p:tagLst>
</file>

<file path=ppt/tags/tag545.xml><?xml version="1.0" encoding="utf-8"?>
<p:tagLst xmlns:p="http://schemas.openxmlformats.org/presentationml/2006/main">
  <p:tag name="PA" val="v5.2.11"/>
</p:tagLst>
</file>

<file path=ppt/tags/tag546.xml><?xml version="1.0" encoding="utf-8"?>
<p:tagLst xmlns:p="http://schemas.openxmlformats.org/presentationml/2006/main">
  <p:tag name="PA" val="v5.2.11"/>
</p:tagLst>
</file>

<file path=ppt/tags/tag547.xml><?xml version="1.0" encoding="utf-8"?>
<p:tagLst xmlns:p="http://schemas.openxmlformats.org/presentationml/2006/main">
  <p:tag name="PA" val="v5.2.11"/>
</p:tagLst>
</file>

<file path=ppt/tags/tag5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551.xml><?xml version="1.0" encoding="utf-8"?>
<p:tagLst xmlns:p="http://schemas.openxmlformats.org/presentationml/2006/main">
  <p:tag name="KSO_WM_UNIT_PLACING_PICTURE_USER_VIEWPORT" val="{&quot;height&quot;:5513,&quot;width&quot;:7330}"/>
</p:tagLst>
</file>

<file path=ppt/tags/tag55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3.xml><?xml version="1.0" encoding="utf-8"?>
<p:tagLst xmlns:p="http://schemas.openxmlformats.org/presentationml/2006/main">
  <p:tag name="COMMONDATA" val="eyJoZGlkIjoiZjA0MmQ4N2JlZDRkYTVmM2QxMDAwYTU3YTQ3MzY2OGUifQ==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6789</Words>
  <Application>WPS 演示</Application>
  <PresentationFormat>宽屏</PresentationFormat>
  <Paragraphs>1140</Paragraphs>
  <Slides>71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99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Comic Sans MS</vt:lpstr>
      <vt:lpstr>Times New Roman</vt:lpstr>
      <vt:lpstr>Aharoni</vt:lpstr>
      <vt:lpstr>Yu Gothic UI Semibold</vt:lpstr>
      <vt:lpstr>GB Pinyinok-D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178</cp:revision>
  <dcterms:created xsi:type="dcterms:W3CDTF">2019-06-19T02:08:00Z</dcterms:created>
  <dcterms:modified xsi:type="dcterms:W3CDTF">2022-11-04T15:16:46Z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9383BBDB9E6F494BB1FC1275F49CD8A2</vt:lpwstr>
  </property>
</Properties>
</file>